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0.4704301075268818</c:v>
                </c:pt>
                <c:pt idx="1">
                  <c:v>0.521505376344086</c:v>
                </c:pt>
                <c:pt idx="2">
                  <c:v>2.6881720430107529E-3</c:v>
                </c:pt>
                <c:pt idx="3">
                  <c:v>5.3763440860215058E-3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Sheet1!$G$2:$G$7</c:f>
              <c:numCache>
                <c:formatCode>0.0;;</c:formatCode>
                <c:ptCount val="6"/>
                <c:pt idx="0">
                  <c:v>7.1503718079398144</c:v>
                </c:pt>
                <c:pt idx="1">
                  <c:v>6.7611342012345892</c:v>
                </c:pt>
                <c:pt idx="2">
                  <c:v>7.4720304550488006</c:v>
                </c:pt>
                <c:pt idx="3">
                  <c:v>7.1389191833453012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2.8496281920601856</c:v>
                </c:pt>
                <c:pt idx="1">
                  <c:v>3.2388657987654108</c:v>
                </c:pt>
                <c:pt idx="2">
                  <c:v>2.5279695449511994</c:v>
                </c:pt>
                <c:pt idx="3">
                  <c:v>2.8610808166546988</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Sheet1!$G$2:$G$7</c:f>
              <c:numCache>
                <c:formatCode>0.0;;</c:formatCode>
                <c:ptCount val="6"/>
                <c:pt idx="0">
                  <c:v>8.3017092237198362</c:v>
                </c:pt>
                <c:pt idx="1">
                  <c:v>8.8489551888763405</c:v>
                </c:pt>
                <c:pt idx="2">
                  <c:v>8.1871050892920998</c:v>
                </c:pt>
                <c:pt idx="3">
                  <c:v>8.203581259543828</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1.6982907762801638</c:v>
                </c:pt>
                <c:pt idx="1">
                  <c:v>1.1510448111236595</c:v>
                </c:pt>
                <c:pt idx="2">
                  <c:v>1.8128949107079002</c:v>
                </c:pt>
                <c:pt idx="3">
                  <c:v>1.796418740456172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Sheet1!$F$2:$F$7</c:f>
              <c:numCache>
                <c:formatCode>0.0;;</c:formatCode>
                <c:ptCount val="6"/>
                <c:pt idx="0">
                  <c:v>8.7144378707467531</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Sheet1!$G$2:$G$7</c:f>
              <c:numCache>
                <c:formatCode>0.0;;</c:formatCode>
                <c:ptCount val="6"/>
                <c:pt idx="0">
                  <c:v>0</c:v>
                </c:pt>
                <c:pt idx="1">
                  <c:v>8.7146653785429908</c:v>
                </c:pt>
                <c:pt idx="2">
                  <c:v>8.8774665580104095</c:v>
                </c:pt>
                <c:pt idx="3">
                  <c:v>8.5623526302850639</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1.2855621292532469</c:v>
                </c:pt>
                <c:pt idx="1">
                  <c:v>1.2853346214570092</c:v>
                </c:pt>
                <c:pt idx="2">
                  <c:v>1.1225334419895905</c:v>
                </c:pt>
                <c:pt idx="3">
                  <c:v>1.4376473697149361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Sheet1!$G$2:$G$7</c:f>
              <c:numCache>
                <c:formatCode>0.0;;</c:formatCode>
                <c:ptCount val="6"/>
                <c:pt idx="0">
                  <c:v>3.8217534528340522</c:v>
                </c:pt>
                <c:pt idx="1">
                  <c:v>3.8766768557121409</c:v>
                </c:pt>
                <c:pt idx="2">
                  <c:v>4.2348429893477979</c:v>
                </c:pt>
                <c:pt idx="3">
                  <c:v>3.681271229621526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6.1782465471659478</c:v>
                </c:pt>
                <c:pt idx="1">
                  <c:v>6.1233231442878591</c:v>
                </c:pt>
                <c:pt idx="2">
                  <c:v>5.7651570106522021</c:v>
                </c:pt>
                <c:pt idx="3">
                  <c:v>6.318728770378474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St Mary's Hospital (Hq) (-)</c:v>
                </c:pt>
                <c:pt idx="2">
                  <c:v>Charing Cross Hospital (33)</c:v>
                </c:pt>
                <c:pt idx="3">
                  <c:v>Hammersmith Hospital (-)</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St Mary's Hospital (Hq) (-)</c:v>
                </c:pt>
                <c:pt idx="2">
                  <c:v>Charing Cross Hospital (33)</c:v>
                </c:pt>
                <c:pt idx="3">
                  <c:v>Hammersmith Hospital (-)</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St Mary's Hospital (Hq) (-)</c:v>
                </c:pt>
                <c:pt idx="2">
                  <c:v>Charing Cross Hospital (33)</c:v>
                </c:pt>
                <c:pt idx="3">
                  <c:v>Hammersmith Hospital (-)</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St Mary's Hospital (Hq) (-)</c:v>
                </c:pt>
                <c:pt idx="2">
                  <c:v>Charing Cross Hospital (33)</c:v>
                </c:pt>
                <c:pt idx="3">
                  <c:v>Hammersmith Hospital (-)</c:v>
                </c:pt>
                <c:pt idx="4">
                  <c:v>Queen Charlotte's Hospital (-)</c:v>
                </c:pt>
                <c:pt idx="5">
                  <c:v>Western Eye Hospital (-)</c:v>
                </c:pt>
              </c:strCache>
            </c:strRef>
          </c:cat>
          <c:val>
            <c:numRef>
              <c:f>Sheet1!$G$2:$G$7</c:f>
              <c:numCache>
                <c:formatCode>0.0;;</c:formatCode>
                <c:ptCount val="6"/>
                <c:pt idx="0">
                  <c:v>0</c:v>
                </c:pt>
                <c:pt idx="1">
                  <c:v>0</c:v>
                </c:pt>
                <c:pt idx="2">
                  <c:v>7.2682295081734862</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St Mary's Hospital (Hq) (-)</c:v>
                </c:pt>
                <c:pt idx="2">
                  <c:v>Charing Cross Hospital (33)</c:v>
                </c:pt>
                <c:pt idx="3">
                  <c:v>Hammersmith Hospital (-)</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St Mary's Hospital (Hq) (-)</c:v>
                </c:pt>
                <c:pt idx="2">
                  <c:v>Charing Cross Hospital (33)</c:v>
                </c:pt>
                <c:pt idx="3">
                  <c:v>Hammersmith Hospital (-)</c:v>
                </c:pt>
                <c:pt idx="4">
                  <c:v>Queen Charlotte's Hospital (-)</c:v>
                </c:pt>
                <c:pt idx="5">
                  <c:v>Western Eye Hospital (-)</c:v>
                </c:pt>
              </c:strCache>
            </c:strRef>
          </c:cat>
          <c:val>
            <c:numRef>
              <c:f>Sheet1!$I$2:$I$7</c:f>
              <c:numCache>
                <c:formatCode>0.0;;</c:formatCode>
                <c:ptCount val="6"/>
                <c:pt idx="0">
                  <c:v>7.8476244978301688</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(68)</c:v>
                </c:pt>
                <c:pt idx="1">
                  <c:v>St Mary's Hospital (Hq) (-)</c:v>
                </c:pt>
                <c:pt idx="2">
                  <c:v>Charing Cross Hospital (33)</c:v>
                </c:pt>
                <c:pt idx="3">
                  <c:v>Hammersmith Hospital (-)</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2.1523755021698312</c:v>
                </c:pt>
                <c:pt idx="1">
                  <c:v>0</c:v>
                </c:pt>
                <c:pt idx="2">
                  <c:v>2.7317704918265138</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(360)</c:v>
                </c:pt>
                <c:pt idx="1">
                  <c:v>St Mary's Hospital (Hq) (107)</c:v>
                </c:pt>
                <c:pt idx="2">
                  <c:v>Charing Cross Hospital (143)</c:v>
                </c:pt>
                <c:pt idx="3">
                  <c:v>Hammersmith Hospital (96)</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(360)</c:v>
                </c:pt>
                <c:pt idx="1">
                  <c:v>St Mary's Hospital (Hq) (107)</c:v>
                </c:pt>
                <c:pt idx="2">
                  <c:v>Charing Cross Hospital (143)</c:v>
                </c:pt>
                <c:pt idx="3">
                  <c:v>Hammersmith Hospital (96)</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(360)</c:v>
                </c:pt>
                <c:pt idx="1">
                  <c:v>St Mary's Hospital (Hq) (107)</c:v>
                </c:pt>
                <c:pt idx="2">
                  <c:v>Charing Cross Hospital (143)</c:v>
                </c:pt>
                <c:pt idx="3">
                  <c:v>Hammersmith Hospital (96)</c:v>
                </c:pt>
                <c:pt idx="4">
                  <c:v>Queen Charlotte's Hospital (-)</c:v>
                </c:pt>
                <c:pt idx="5">
                  <c:v>Western Eye Hospital (-)</c:v>
                </c:pt>
              </c:strCache>
            </c:strRef>
          </c:cat>
          <c:val>
            <c:numRef>
              <c:f>Sheet1!$F$2:$F$7</c:f>
              <c:numCache>
                <c:formatCode>0.0;;</c:formatCode>
                <c:ptCount val="6"/>
                <c:pt idx="0">
                  <c:v>0</c:v>
                </c:pt>
                <c:pt idx="1">
                  <c:v>0</c:v>
                </c:pt>
                <c:pt idx="2">
                  <c:v>8.4781412794279447</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(360)</c:v>
                </c:pt>
                <c:pt idx="1">
                  <c:v>St Mary's Hospital (Hq) (107)</c:v>
                </c:pt>
                <c:pt idx="2">
                  <c:v>Charing Cross Hospital (143)</c:v>
                </c:pt>
                <c:pt idx="3">
                  <c:v>Hammersmith Hospital (96)</c:v>
                </c:pt>
                <c:pt idx="4">
                  <c:v>Queen Charlotte's Hospital (-)</c:v>
                </c:pt>
                <c:pt idx="5">
                  <c:v>Western Eye Hospital (-)</c:v>
                </c:pt>
              </c:strCache>
            </c:strRef>
          </c:cat>
          <c:val>
            <c:numRef>
              <c:f>Sheet1!$G$2:$G$7</c:f>
              <c:numCache>
                <c:formatCode>0.0;;</c:formatCode>
                <c:ptCount val="6"/>
                <c:pt idx="0">
                  <c:v>8.6599754431982525</c:v>
                </c:pt>
                <c:pt idx="1">
                  <c:v>8.7314063332904457</c:v>
                </c:pt>
                <c:pt idx="2">
                  <c:v>0</c:v>
                </c:pt>
                <c:pt idx="3">
                  <c:v>8.8898346917002904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(360)</c:v>
                </c:pt>
                <c:pt idx="1">
                  <c:v>St Mary's Hospital (Hq) (107)</c:v>
                </c:pt>
                <c:pt idx="2">
                  <c:v>Charing Cross Hospital (143)</c:v>
                </c:pt>
                <c:pt idx="3">
                  <c:v>Hammersmith Hospital (96)</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(360)</c:v>
                </c:pt>
                <c:pt idx="1">
                  <c:v>St Mary's Hospital (Hq) (107)</c:v>
                </c:pt>
                <c:pt idx="2">
                  <c:v>Charing Cross Hospital (143)</c:v>
                </c:pt>
                <c:pt idx="3">
                  <c:v>Hammersmith Hospital (96)</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(360)</c:v>
                </c:pt>
                <c:pt idx="1">
                  <c:v>St Mary's Hospital (Hq) (107)</c:v>
                </c:pt>
                <c:pt idx="2">
                  <c:v>Charing Cross Hospital (143)</c:v>
                </c:pt>
                <c:pt idx="3">
                  <c:v>Hammersmith Hospital (96)</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1.3400245568017475</c:v>
                </c:pt>
                <c:pt idx="1">
                  <c:v>1.2685936667095543</c:v>
                </c:pt>
                <c:pt idx="2">
                  <c:v>1.5218587205720553</c:v>
                </c:pt>
                <c:pt idx="3">
                  <c:v>1.1101653082997096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(275)</c:v>
                </c:pt>
                <c:pt idx="1">
                  <c:v>St Mary's Hospital (Hq) (93)</c:v>
                </c:pt>
                <c:pt idx="2">
                  <c:v>Charing Cross Hospital (110)</c:v>
                </c:pt>
                <c:pt idx="3">
                  <c:v>Hammersmith Hospital (62)</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(275)</c:v>
                </c:pt>
                <c:pt idx="1">
                  <c:v>St Mary's Hospital (Hq) (93)</c:v>
                </c:pt>
                <c:pt idx="2">
                  <c:v>Charing Cross Hospital (110)</c:v>
                </c:pt>
                <c:pt idx="3">
                  <c:v>Hammersmith Hospital (62)</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(275)</c:v>
                </c:pt>
                <c:pt idx="1">
                  <c:v>St Mary's Hospital (Hq) (93)</c:v>
                </c:pt>
                <c:pt idx="2">
                  <c:v>Charing Cross Hospital (110)</c:v>
                </c:pt>
                <c:pt idx="3">
                  <c:v>Hammersmith Hospital (62)</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(275)</c:v>
                </c:pt>
                <c:pt idx="1">
                  <c:v>St Mary's Hospital (Hq) (93)</c:v>
                </c:pt>
                <c:pt idx="2">
                  <c:v>Charing Cross Hospital (110)</c:v>
                </c:pt>
                <c:pt idx="3">
                  <c:v>Hammersmith Hospital (62)</c:v>
                </c:pt>
                <c:pt idx="4">
                  <c:v>Queen Charlotte's Hospital (-)</c:v>
                </c:pt>
                <c:pt idx="5">
                  <c:v>Western Eye Hospital (-)</c:v>
                </c:pt>
              </c:strCache>
            </c:strRef>
          </c:cat>
          <c:val>
            <c:numRef>
              <c:f>Sheet1!$G$2:$G$7</c:f>
              <c:numCache>
                <c:formatCode>0.0;;</c:formatCode>
                <c:ptCount val="6"/>
                <c:pt idx="0">
                  <c:v>7.6351336974374009</c:v>
                </c:pt>
                <c:pt idx="1">
                  <c:v>7.5216373383315229</c:v>
                </c:pt>
                <c:pt idx="2">
                  <c:v>7.9698415630668347</c:v>
                </c:pt>
                <c:pt idx="3">
                  <c:v>7.2845729499926781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(275)</c:v>
                </c:pt>
                <c:pt idx="1">
                  <c:v>St Mary's Hospital (Hq) (93)</c:v>
                </c:pt>
                <c:pt idx="2">
                  <c:v>Charing Cross Hospital (110)</c:v>
                </c:pt>
                <c:pt idx="3">
                  <c:v>Hammersmith Hospital (62)</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(275)</c:v>
                </c:pt>
                <c:pt idx="1">
                  <c:v>St Mary's Hospital (Hq) (93)</c:v>
                </c:pt>
                <c:pt idx="2">
                  <c:v>Charing Cross Hospital (110)</c:v>
                </c:pt>
                <c:pt idx="3">
                  <c:v>Hammersmith Hospital (62)</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(275)</c:v>
                </c:pt>
                <c:pt idx="1">
                  <c:v>St Mary's Hospital (Hq) (93)</c:v>
                </c:pt>
                <c:pt idx="2">
                  <c:v>Charing Cross Hospital (110)</c:v>
                </c:pt>
                <c:pt idx="3">
                  <c:v>Hammersmith Hospital (62)</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2.3648663025625991</c:v>
                </c:pt>
                <c:pt idx="1">
                  <c:v>2.4783626616684771</c:v>
                </c:pt>
                <c:pt idx="2">
                  <c:v>2.0301584369331653</c:v>
                </c:pt>
                <c:pt idx="3">
                  <c:v>2.7154270500073219</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(195)</c:v>
                </c:pt>
                <c:pt idx="1">
                  <c:v>St Mary's Hospital (Hq) (49)</c:v>
                </c:pt>
                <c:pt idx="2">
                  <c:v>Charing Cross Hospital (78)</c:v>
                </c:pt>
                <c:pt idx="3">
                  <c:v>Hammersmith Hospital (58)</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(195)</c:v>
                </c:pt>
                <c:pt idx="1">
                  <c:v>St Mary's Hospital (Hq) (49)</c:v>
                </c:pt>
                <c:pt idx="2">
                  <c:v>Charing Cross Hospital (78)</c:v>
                </c:pt>
                <c:pt idx="3">
                  <c:v>Hammersmith Hospital (58)</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(195)</c:v>
                </c:pt>
                <c:pt idx="1">
                  <c:v>St Mary's Hospital (Hq) (49)</c:v>
                </c:pt>
                <c:pt idx="2">
                  <c:v>Charing Cross Hospital (78)</c:v>
                </c:pt>
                <c:pt idx="3">
                  <c:v>Hammersmith Hospital (58)</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(195)</c:v>
                </c:pt>
                <c:pt idx="1">
                  <c:v>St Mary's Hospital (Hq) (49)</c:v>
                </c:pt>
                <c:pt idx="2">
                  <c:v>Charing Cross Hospital (78)</c:v>
                </c:pt>
                <c:pt idx="3">
                  <c:v>Hammersmith Hospital (58)</c:v>
                </c:pt>
                <c:pt idx="4">
                  <c:v>Queen Charlotte's Hospital (-)</c:v>
                </c:pt>
                <c:pt idx="5">
                  <c:v>Western Eye Hospital (-)</c:v>
                </c:pt>
              </c:strCache>
            </c:strRef>
          </c:cat>
          <c:val>
            <c:numRef>
              <c:f>Sheet1!$G$2:$G$7</c:f>
              <c:numCache>
                <c:formatCode>0.0;;</c:formatCode>
                <c:ptCount val="6"/>
                <c:pt idx="0">
                  <c:v>7.8503703221152454</c:v>
                </c:pt>
                <c:pt idx="1">
                  <c:v>7.4502056614682903</c:v>
                </c:pt>
                <c:pt idx="2">
                  <c:v>7.8068999781720931</c:v>
                </c:pt>
                <c:pt idx="3">
                  <c:v>8.0180439892691258</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(195)</c:v>
                </c:pt>
                <c:pt idx="1">
                  <c:v>St Mary's Hospital (Hq) (49)</c:v>
                </c:pt>
                <c:pt idx="2">
                  <c:v>Charing Cross Hospital (78)</c:v>
                </c:pt>
                <c:pt idx="3">
                  <c:v>Hammersmith Hospital (58)</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(195)</c:v>
                </c:pt>
                <c:pt idx="1">
                  <c:v>St Mary's Hospital (Hq) (49)</c:v>
                </c:pt>
                <c:pt idx="2">
                  <c:v>Charing Cross Hospital (78)</c:v>
                </c:pt>
                <c:pt idx="3">
                  <c:v>Hammersmith Hospital (58)</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(195)</c:v>
                </c:pt>
                <c:pt idx="1">
                  <c:v>St Mary's Hospital (Hq) (49)</c:v>
                </c:pt>
                <c:pt idx="2">
                  <c:v>Charing Cross Hospital (78)</c:v>
                </c:pt>
                <c:pt idx="3">
                  <c:v>Hammersmith Hospital (58)</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2.1496296778847546</c:v>
                </c:pt>
                <c:pt idx="1">
                  <c:v>2.5497943385317097</c:v>
                </c:pt>
                <c:pt idx="2">
                  <c:v>2.1931000218279069</c:v>
                </c:pt>
                <c:pt idx="3">
                  <c:v>1.9819560107308742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St Mary's Hospital (Hq) (50)</c:v>
                </c:pt>
                <c:pt idx="2">
                  <c:v>Charing Cross Hospital (63)</c:v>
                </c:pt>
                <c:pt idx="3">
                  <c:v>Hammersmith Hospital (41)</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St Mary's Hospital (Hq) (50)</c:v>
                </c:pt>
                <c:pt idx="2">
                  <c:v>Charing Cross Hospital (63)</c:v>
                </c:pt>
                <c:pt idx="3">
                  <c:v>Hammersmith Hospital (41)</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St Mary's Hospital (Hq) (50)</c:v>
                </c:pt>
                <c:pt idx="2">
                  <c:v>Charing Cross Hospital (63)</c:v>
                </c:pt>
                <c:pt idx="3">
                  <c:v>Hammersmith Hospital (41)</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St Mary's Hospital (Hq) (50)</c:v>
                </c:pt>
                <c:pt idx="2">
                  <c:v>Charing Cross Hospital (63)</c:v>
                </c:pt>
                <c:pt idx="3">
                  <c:v>Hammersmith Hospital (41)</c:v>
                </c:pt>
                <c:pt idx="4">
                  <c:v>Queen Charlotte's Hospital (-)</c:v>
                </c:pt>
                <c:pt idx="5">
                  <c:v>Western Eye Hospital (-)</c:v>
                </c:pt>
              </c:strCache>
            </c:strRef>
          </c:cat>
          <c:val>
            <c:numRef>
              <c:f>Sheet1!$G$2:$G$7</c:f>
              <c:numCache>
                <c:formatCode>0.0;;</c:formatCode>
                <c:ptCount val="6"/>
                <c:pt idx="0">
                  <c:v>8.0566646250295122</c:v>
                </c:pt>
                <c:pt idx="1">
                  <c:v>8.3978982388944114</c:v>
                </c:pt>
                <c:pt idx="2">
                  <c:v>7.7810239701180208</c:v>
                </c:pt>
                <c:pt idx="3">
                  <c:v>8.3281677951996738</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St Mary's Hospital (Hq) (50)</c:v>
                </c:pt>
                <c:pt idx="2">
                  <c:v>Charing Cross Hospital (63)</c:v>
                </c:pt>
                <c:pt idx="3">
                  <c:v>Hammersmith Hospital (41)</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St Mary's Hospital (Hq) (50)</c:v>
                </c:pt>
                <c:pt idx="2">
                  <c:v>Charing Cross Hospital (63)</c:v>
                </c:pt>
                <c:pt idx="3">
                  <c:v>Hammersmith Hospital (41)</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(160)</c:v>
                </c:pt>
                <c:pt idx="1">
                  <c:v>St Mary's Hospital (Hq) (50)</c:v>
                </c:pt>
                <c:pt idx="2">
                  <c:v>Charing Cross Hospital (63)</c:v>
                </c:pt>
                <c:pt idx="3">
                  <c:v>Hammersmith Hospital (41)</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1.9433353749704878</c:v>
                </c:pt>
                <c:pt idx="1">
                  <c:v>1.6021017611055886</c:v>
                </c:pt>
                <c:pt idx="2">
                  <c:v>2.2189760298819792</c:v>
                </c:pt>
                <c:pt idx="3">
                  <c:v>1.6718322048003262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(185)</c:v>
                </c:pt>
                <c:pt idx="1">
                  <c:v>St Mary's Hospital (Hq) (48)</c:v>
                </c:pt>
                <c:pt idx="2">
                  <c:v>Charing Cross Hospital (79)</c:v>
                </c:pt>
                <c:pt idx="3">
                  <c:v>Hammersmith Hospital (51)</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(185)</c:v>
                </c:pt>
                <c:pt idx="1">
                  <c:v>St Mary's Hospital (Hq) (48)</c:v>
                </c:pt>
                <c:pt idx="2">
                  <c:v>Charing Cross Hospital (79)</c:v>
                </c:pt>
                <c:pt idx="3">
                  <c:v>Hammersmith Hospital (51)</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(185)</c:v>
                </c:pt>
                <c:pt idx="1">
                  <c:v>St Mary's Hospital (Hq) (48)</c:v>
                </c:pt>
                <c:pt idx="2">
                  <c:v>Charing Cross Hospital (79)</c:v>
                </c:pt>
                <c:pt idx="3">
                  <c:v>Hammersmith Hospital (51)</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(185)</c:v>
                </c:pt>
                <c:pt idx="1">
                  <c:v>St Mary's Hospital (Hq) (48)</c:v>
                </c:pt>
                <c:pt idx="2">
                  <c:v>Charing Cross Hospital (79)</c:v>
                </c:pt>
                <c:pt idx="3">
                  <c:v>Hammersmith Hospital (51)</c:v>
                </c:pt>
                <c:pt idx="4">
                  <c:v>Queen Charlotte's Hospital (-)</c:v>
                </c:pt>
                <c:pt idx="5">
                  <c:v>Western Eye Hospital (-)</c:v>
                </c:pt>
              </c:strCache>
            </c:strRef>
          </c:cat>
          <c:val>
            <c:numRef>
              <c:f>Sheet1!$G$2:$G$7</c:f>
              <c:numCache>
                <c:formatCode>0.0;;</c:formatCode>
                <c:ptCount val="6"/>
                <c:pt idx="0">
                  <c:v>6.0731741783951776</c:v>
                </c:pt>
                <c:pt idx="1">
                  <c:v>5.9339070289198519</c:v>
                </c:pt>
                <c:pt idx="2">
                  <c:v>5.7955981780432397</c:v>
                </c:pt>
                <c:pt idx="3">
                  <c:v>6.3490063685806302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(185)</c:v>
                </c:pt>
                <c:pt idx="1">
                  <c:v>St Mary's Hospital (Hq) (48)</c:v>
                </c:pt>
                <c:pt idx="2">
                  <c:v>Charing Cross Hospital (79)</c:v>
                </c:pt>
                <c:pt idx="3">
                  <c:v>Hammersmith Hospital (51)</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(185)</c:v>
                </c:pt>
                <c:pt idx="1">
                  <c:v>St Mary's Hospital (Hq) (48)</c:v>
                </c:pt>
                <c:pt idx="2">
                  <c:v>Charing Cross Hospital (79)</c:v>
                </c:pt>
                <c:pt idx="3">
                  <c:v>Hammersmith Hospital (51)</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(185)</c:v>
                </c:pt>
                <c:pt idx="1">
                  <c:v>St Mary's Hospital (Hq) (48)</c:v>
                </c:pt>
                <c:pt idx="2">
                  <c:v>Charing Cross Hospital (79)</c:v>
                </c:pt>
                <c:pt idx="3">
                  <c:v>Hammersmith Hospital (51)</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3.9268258216048224</c:v>
                </c:pt>
                <c:pt idx="1">
                  <c:v>4.0660929710801481</c:v>
                </c:pt>
                <c:pt idx="2">
                  <c:v>4.2044018219567603</c:v>
                </c:pt>
                <c:pt idx="3">
                  <c:v>3.6509936314193698</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(339)</c:v>
                </c:pt>
                <c:pt idx="1">
                  <c:v>St Mary's Hospital (Hq) (100)</c:v>
                </c:pt>
                <c:pt idx="2">
                  <c:v>Charing Cross Hospital (136)</c:v>
                </c:pt>
                <c:pt idx="3">
                  <c:v>Hammersmith Hospital (90)</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(339)</c:v>
                </c:pt>
                <c:pt idx="1">
                  <c:v>St Mary's Hospital (Hq) (100)</c:v>
                </c:pt>
                <c:pt idx="2">
                  <c:v>Charing Cross Hospital (136)</c:v>
                </c:pt>
                <c:pt idx="3">
                  <c:v>Hammersmith Hospital (90)</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(339)</c:v>
                </c:pt>
                <c:pt idx="1">
                  <c:v>St Mary's Hospital (Hq) (100)</c:v>
                </c:pt>
                <c:pt idx="2">
                  <c:v>Charing Cross Hospital (136)</c:v>
                </c:pt>
                <c:pt idx="3">
                  <c:v>Hammersmith Hospital (90)</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(339)</c:v>
                </c:pt>
                <c:pt idx="1">
                  <c:v>St Mary's Hospital (Hq) (100)</c:v>
                </c:pt>
                <c:pt idx="2">
                  <c:v>Charing Cross Hospital (136)</c:v>
                </c:pt>
                <c:pt idx="3">
                  <c:v>Hammersmith Hospital (90)</c:v>
                </c:pt>
                <c:pt idx="4">
                  <c:v>Queen Charlotte's Hospital (-)</c:v>
                </c:pt>
                <c:pt idx="5">
                  <c:v>Western Eye Hospital (-)</c:v>
                </c:pt>
              </c:strCache>
            </c:strRef>
          </c:cat>
          <c:val>
            <c:numRef>
              <c:f>Sheet1!$G$2:$G$7</c:f>
              <c:numCache>
                <c:formatCode>0.0;;</c:formatCode>
                <c:ptCount val="6"/>
                <c:pt idx="0">
                  <c:v>9.4558186837611782</c:v>
                </c:pt>
                <c:pt idx="1">
                  <c:v>0</c:v>
                </c:pt>
                <c:pt idx="2">
                  <c:v>9.2808573476797633</c:v>
                </c:pt>
                <c:pt idx="3">
                  <c:v>9.2883246107047466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(339)</c:v>
                </c:pt>
                <c:pt idx="1">
                  <c:v>St Mary's Hospital (Hq) (100)</c:v>
                </c:pt>
                <c:pt idx="2">
                  <c:v>Charing Cross Hospital (136)</c:v>
                </c:pt>
                <c:pt idx="3">
                  <c:v>Hammersmith Hospital (90)</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(339)</c:v>
                </c:pt>
                <c:pt idx="1">
                  <c:v>St Mary's Hospital (Hq) (100)</c:v>
                </c:pt>
                <c:pt idx="2">
                  <c:v>Charing Cross Hospital (136)</c:v>
                </c:pt>
                <c:pt idx="3">
                  <c:v>Hammersmith Hospital (90)</c:v>
                </c:pt>
                <c:pt idx="4">
                  <c:v>Queen Charlotte's Hospital (-)</c:v>
                </c:pt>
                <c:pt idx="5">
                  <c:v>Western Eye Hospital (-)</c:v>
                </c:pt>
              </c:strCache>
            </c:strRef>
          </c:cat>
          <c:val>
            <c:numRef>
              <c:f>Sheet1!$I$2:$I$7</c:f>
              <c:numCache>
                <c:formatCode>0.0;;</c:formatCode>
                <c:ptCount val="6"/>
                <c:pt idx="0">
                  <c:v>0</c:v>
                </c:pt>
                <c:pt idx="1">
                  <c:v>9.8062243574958945</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(339)</c:v>
                </c:pt>
                <c:pt idx="1">
                  <c:v>St Mary's Hospital (Hq) (100)</c:v>
                </c:pt>
                <c:pt idx="2">
                  <c:v>Charing Cross Hospital (136)</c:v>
                </c:pt>
                <c:pt idx="3">
                  <c:v>Hammersmith Hospital (90)</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0.54418131623882182</c:v>
                </c:pt>
                <c:pt idx="1">
                  <c:v>0.19377564250410551</c:v>
                </c:pt>
                <c:pt idx="2">
                  <c:v>0.71914265232023666</c:v>
                </c:pt>
                <c:pt idx="3">
                  <c:v>0.71167538929525342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St Mary's Hospital (Hq) (98)</c:v>
                </c:pt>
                <c:pt idx="2">
                  <c:v>Charing Cross Hospital (142)</c:v>
                </c:pt>
                <c:pt idx="3">
                  <c:v>Hammersmith Hospital (92)</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St Mary's Hospital (Hq) (98)</c:v>
                </c:pt>
                <c:pt idx="2">
                  <c:v>Charing Cross Hospital (142)</c:v>
                </c:pt>
                <c:pt idx="3">
                  <c:v>Hammersmith Hospital (92)</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St Mary's Hospital (Hq) (98)</c:v>
                </c:pt>
                <c:pt idx="2">
                  <c:v>Charing Cross Hospital (142)</c:v>
                </c:pt>
                <c:pt idx="3">
                  <c:v>Hammersmith Hospital (92)</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St Mary's Hospital (Hq) (98)</c:v>
                </c:pt>
                <c:pt idx="2">
                  <c:v>Charing Cross Hospital (142)</c:v>
                </c:pt>
                <c:pt idx="3">
                  <c:v>Hammersmith Hospital (92)</c:v>
                </c:pt>
                <c:pt idx="4">
                  <c:v>Queen Charlotte's Hospital (-)</c:v>
                </c:pt>
                <c:pt idx="5">
                  <c:v>Western Eye Hospital (-)</c:v>
                </c:pt>
              </c:strCache>
            </c:strRef>
          </c:cat>
          <c:val>
            <c:numRef>
              <c:f>Sheet1!$G$2:$G$7</c:f>
              <c:numCache>
                <c:formatCode>0.0;;</c:formatCode>
                <c:ptCount val="6"/>
                <c:pt idx="0">
                  <c:v>8.9634904863848561</c:v>
                </c:pt>
                <c:pt idx="1">
                  <c:v>8.7478052932832782</c:v>
                </c:pt>
                <c:pt idx="2">
                  <c:v>8.89249757956952</c:v>
                </c:pt>
                <c:pt idx="3">
                  <c:v>9.2218642102003336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St Mary's Hospital (Hq) (98)</c:v>
                </c:pt>
                <c:pt idx="2">
                  <c:v>Charing Cross Hospital (142)</c:v>
                </c:pt>
                <c:pt idx="3">
                  <c:v>Hammersmith Hospital (92)</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St Mary's Hospital (Hq) (98)</c:v>
                </c:pt>
                <c:pt idx="2">
                  <c:v>Charing Cross Hospital (142)</c:v>
                </c:pt>
                <c:pt idx="3">
                  <c:v>Hammersmith Hospital (92)</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(343)</c:v>
                </c:pt>
                <c:pt idx="1">
                  <c:v>St Mary's Hospital (Hq) (98)</c:v>
                </c:pt>
                <c:pt idx="2">
                  <c:v>Charing Cross Hospital (142)</c:v>
                </c:pt>
                <c:pt idx="3">
                  <c:v>Hammersmith Hospital (92)</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1.0365095136151439</c:v>
                </c:pt>
                <c:pt idx="1">
                  <c:v>1.2521947067167218</c:v>
                </c:pt>
                <c:pt idx="2">
                  <c:v>1.10750242043048</c:v>
                </c:pt>
                <c:pt idx="3">
                  <c:v>0.77813578979966636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(111)</c:v>
                </c:pt>
                <c:pt idx="2">
                  <c:v>Charing Cross Hospital (146)</c:v>
                </c:pt>
                <c:pt idx="3">
                  <c:v>Hammersmith Hospital (97)</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(111)</c:v>
                </c:pt>
                <c:pt idx="2">
                  <c:v>Charing Cross Hospital (146)</c:v>
                </c:pt>
                <c:pt idx="3">
                  <c:v>Hammersmith Hospital (97)</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(111)</c:v>
                </c:pt>
                <c:pt idx="2">
                  <c:v>Charing Cross Hospital (146)</c:v>
                </c:pt>
                <c:pt idx="3">
                  <c:v>Hammersmith Hospital (97)</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(111)</c:v>
                </c:pt>
                <c:pt idx="2">
                  <c:v>Charing Cross Hospital (146)</c:v>
                </c:pt>
                <c:pt idx="3">
                  <c:v>Hammersmith Hospital (97)</c:v>
                </c:pt>
                <c:pt idx="4">
                  <c:v>Queen Charlotte's Hospital (-)</c:v>
                </c:pt>
                <c:pt idx="5">
                  <c:v>Western Eye Hospital (-)</c:v>
                </c:pt>
              </c:strCache>
            </c:strRef>
          </c:cat>
          <c:val>
            <c:numRef>
              <c:f>Sheet1!$G$2:$G$7</c:f>
              <c:numCache>
                <c:formatCode>0.0;;</c:formatCode>
                <c:ptCount val="6"/>
                <c:pt idx="0">
                  <c:v>9.3037090035370831</c:v>
                </c:pt>
                <c:pt idx="1">
                  <c:v>9.1307747254118219</c:v>
                </c:pt>
                <c:pt idx="2">
                  <c:v>9.3229167190300881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(111)</c:v>
                </c:pt>
                <c:pt idx="2">
                  <c:v>Charing Cross Hospital (146)</c:v>
                </c:pt>
                <c:pt idx="3">
                  <c:v>Hammersmith Hospital (97)</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(111)</c:v>
                </c:pt>
                <c:pt idx="2">
                  <c:v>Charing Cross Hospital (146)</c:v>
                </c:pt>
                <c:pt idx="3">
                  <c:v>Hammersmith Hospital (97)</c:v>
                </c:pt>
                <c:pt idx="4">
                  <c:v>Queen Charlotte's Hospital (-)</c:v>
                </c:pt>
                <c:pt idx="5">
                  <c:v>Western Eye Hospital (-)</c:v>
                </c:pt>
              </c:strCache>
            </c:strRef>
          </c:cat>
          <c:val>
            <c:numRef>
              <c:f>Sheet1!$I$2:$I$7</c:f>
              <c:numCache>
                <c:formatCode>0.0;;</c:formatCode>
                <c:ptCount val="6"/>
                <c:pt idx="0">
                  <c:v>0</c:v>
                </c:pt>
                <c:pt idx="1">
                  <c:v>0</c:v>
                </c:pt>
                <c:pt idx="2">
                  <c:v>0</c:v>
                </c:pt>
                <c:pt idx="3">
                  <c:v>9.6640191254329881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(111)</c:v>
                </c:pt>
                <c:pt idx="2">
                  <c:v>Charing Cross Hospital (146)</c:v>
                </c:pt>
                <c:pt idx="3">
                  <c:v>Hammersmith Hospital (97)</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0.69629099646291692</c:v>
                </c:pt>
                <c:pt idx="1">
                  <c:v>0.86922527458817811</c:v>
                </c:pt>
                <c:pt idx="2">
                  <c:v>0.67708328096991188</c:v>
                </c:pt>
                <c:pt idx="3">
                  <c:v>0.33598087456701187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St Mary's Hospital (Hq) (110)</c:v>
                </c:pt>
                <c:pt idx="2">
                  <c:v>Charing Cross Hospital (147)</c:v>
                </c:pt>
                <c:pt idx="3">
                  <c:v>Hammersmith Hospital (95)</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St Mary's Hospital (Hq) (110)</c:v>
                </c:pt>
                <c:pt idx="2">
                  <c:v>Charing Cross Hospital (147)</c:v>
                </c:pt>
                <c:pt idx="3">
                  <c:v>Hammersmith Hospital (95)</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St Mary's Hospital (Hq) (110)</c:v>
                </c:pt>
                <c:pt idx="2">
                  <c:v>Charing Cross Hospital (147)</c:v>
                </c:pt>
                <c:pt idx="3">
                  <c:v>Hammersmith Hospital (95)</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St Mary's Hospital (Hq) (110)</c:v>
                </c:pt>
                <c:pt idx="2">
                  <c:v>Charing Cross Hospital (147)</c:v>
                </c:pt>
                <c:pt idx="3">
                  <c:v>Hammersmith Hospital (95)</c:v>
                </c:pt>
                <c:pt idx="4">
                  <c:v>Queen Charlotte's Hospital (-)</c:v>
                </c:pt>
                <c:pt idx="5">
                  <c:v>Western Eye Hospital (-)</c:v>
                </c:pt>
              </c:strCache>
            </c:strRef>
          </c:cat>
          <c:val>
            <c:numRef>
              <c:f>Sheet1!$G$2:$G$7</c:f>
              <c:numCache>
                <c:formatCode>0.0;;</c:formatCode>
                <c:ptCount val="6"/>
                <c:pt idx="0">
                  <c:v>8.7726412341636824</c:v>
                </c:pt>
                <c:pt idx="1">
                  <c:v>8.3469900219259383</c:v>
                </c:pt>
                <c:pt idx="2">
                  <c:v>8.9817221615550835</c:v>
                </c:pt>
                <c:pt idx="3">
                  <c:v>9.0286022338034222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St Mary's Hospital (Hq) (110)</c:v>
                </c:pt>
                <c:pt idx="2">
                  <c:v>Charing Cross Hospital (147)</c:v>
                </c:pt>
                <c:pt idx="3">
                  <c:v>Hammersmith Hospital (95)</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St Mary's Hospital (Hq) (110)</c:v>
                </c:pt>
                <c:pt idx="2">
                  <c:v>Charing Cross Hospital (147)</c:v>
                </c:pt>
                <c:pt idx="3">
                  <c:v>Hammersmith Hospital (95)</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(365)</c:v>
                </c:pt>
                <c:pt idx="1">
                  <c:v>St Mary's Hospital (Hq) (110)</c:v>
                </c:pt>
                <c:pt idx="2">
                  <c:v>Charing Cross Hospital (147)</c:v>
                </c:pt>
                <c:pt idx="3">
                  <c:v>Hammersmith Hospital (95)</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1.2273587658363176</c:v>
                </c:pt>
                <c:pt idx="1">
                  <c:v>1.6530099780740617</c:v>
                </c:pt>
                <c:pt idx="2">
                  <c:v>1.0182778384449165</c:v>
                </c:pt>
                <c:pt idx="3">
                  <c:v>0.97139776619657781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(349)</c:v>
                </c:pt>
                <c:pt idx="1">
                  <c:v>St Mary's Hospital (Hq) (101)</c:v>
                </c:pt>
                <c:pt idx="2">
                  <c:v>Charing Cross Hospital (140)</c:v>
                </c:pt>
                <c:pt idx="3">
                  <c:v>Hammersmith Hospital (94)</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(349)</c:v>
                </c:pt>
                <c:pt idx="1">
                  <c:v>St Mary's Hospital (Hq) (101)</c:v>
                </c:pt>
                <c:pt idx="2">
                  <c:v>Charing Cross Hospital (140)</c:v>
                </c:pt>
                <c:pt idx="3">
                  <c:v>Hammersmith Hospital (94)</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(349)</c:v>
                </c:pt>
                <c:pt idx="1">
                  <c:v>St Mary's Hospital (Hq) (101)</c:v>
                </c:pt>
                <c:pt idx="2">
                  <c:v>Charing Cross Hospital (140)</c:v>
                </c:pt>
                <c:pt idx="3">
                  <c:v>Hammersmith Hospital (94)</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(349)</c:v>
                </c:pt>
                <c:pt idx="1">
                  <c:v>St Mary's Hospital (Hq) (101)</c:v>
                </c:pt>
                <c:pt idx="2">
                  <c:v>Charing Cross Hospital (140)</c:v>
                </c:pt>
                <c:pt idx="3">
                  <c:v>Hammersmith Hospital (94)</c:v>
                </c:pt>
                <c:pt idx="4">
                  <c:v>Queen Charlotte's Hospital (-)</c:v>
                </c:pt>
                <c:pt idx="5">
                  <c:v>Western Eye Hospital (-)</c:v>
                </c:pt>
              </c:strCache>
            </c:strRef>
          </c:cat>
          <c:val>
            <c:numRef>
              <c:f>Sheet1!$G$2:$G$7</c:f>
              <c:numCache>
                <c:formatCode>0.0;;</c:formatCode>
                <c:ptCount val="6"/>
                <c:pt idx="0">
                  <c:v>8.5836432989895854</c:v>
                </c:pt>
                <c:pt idx="1">
                  <c:v>8.3391612675346725</c:v>
                </c:pt>
                <c:pt idx="2">
                  <c:v>8.7265455998372392</c:v>
                </c:pt>
                <c:pt idx="3">
                  <c:v>8.4557592783521383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(349)</c:v>
                </c:pt>
                <c:pt idx="1">
                  <c:v>St Mary's Hospital (Hq) (101)</c:v>
                </c:pt>
                <c:pt idx="2">
                  <c:v>Charing Cross Hospital (140)</c:v>
                </c:pt>
                <c:pt idx="3">
                  <c:v>Hammersmith Hospital (94)</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(349)</c:v>
                </c:pt>
                <c:pt idx="1">
                  <c:v>St Mary's Hospital (Hq) (101)</c:v>
                </c:pt>
                <c:pt idx="2">
                  <c:v>Charing Cross Hospital (140)</c:v>
                </c:pt>
                <c:pt idx="3">
                  <c:v>Hammersmith Hospital (94)</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(349)</c:v>
                </c:pt>
                <c:pt idx="1">
                  <c:v>St Mary's Hospital (Hq) (101)</c:v>
                </c:pt>
                <c:pt idx="2">
                  <c:v>Charing Cross Hospital (140)</c:v>
                </c:pt>
                <c:pt idx="3">
                  <c:v>Hammersmith Hospital (94)</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1.4163567010104146</c:v>
                </c:pt>
                <c:pt idx="1">
                  <c:v>1.6608387324653275</c:v>
                </c:pt>
                <c:pt idx="2">
                  <c:v>1.2734544001627608</c:v>
                </c:pt>
                <c:pt idx="3">
                  <c:v>1.5442407216478617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(147)</c:v>
                </c:pt>
                <c:pt idx="3">
                  <c:v>Hammersmith Hospital (98)</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(147)</c:v>
                </c:pt>
                <c:pt idx="3">
                  <c:v>Hammersmith Hospital (98)</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(147)</c:v>
                </c:pt>
                <c:pt idx="3">
                  <c:v>Hammersmith Hospital (98)</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(147)</c:v>
                </c:pt>
                <c:pt idx="3">
                  <c:v>Hammersmith Hospital (98)</c:v>
                </c:pt>
                <c:pt idx="4">
                  <c:v>Queen Charlotte's Hospital (-)</c:v>
                </c:pt>
                <c:pt idx="5">
                  <c:v>Western Eye Hospital (-)</c:v>
                </c:pt>
              </c:strCache>
            </c:strRef>
          </c:cat>
          <c:val>
            <c:numRef>
              <c:f>Sheet1!$G$2:$G$7</c:f>
              <c:numCache>
                <c:formatCode>0.0;;</c:formatCode>
                <c:ptCount val="6"/>
                <c:pt idx="0">
                  <c:v>8.7357471073205435</c:v>
                </c:pt>
                <c:pt idx="1">
                  <c:v>8.5933438557905983</c:v>
                </c:pt>
                <c:pt idx="2">
                  <c:v>8.6670746302544011</c:v>
                </c:pt>
                <c:pt idx="3">
                  <c:v>8.9237950088668505</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(147)</c:v>
                </c:pt>
                <c:pt idx="3">
                  <c:v>Hammersmith Hospital (98)</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(147)</c:v>
                </c:pt>
                <c:pt idx="3">
                  <c:v>Hammersmith Hospital (98)</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(147)</c:v>
                </c:pt>
                <c:pt idx="3">
                  <c:v>Hammersmith Hospital (98)</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1.2642528926794565</c:v>
                </c:pt>
                <c:pt idx="1">
                  <c:v>1.4066561442094017</c:v>
                </c:pt>
                <c:pt idx="2">
                  <c:v>1.3329253697455989</c:v>
                </c:pt>
                <c:pt idx="3">
                  <c:v>1.0762049911331495</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(363)</c:v>
                </c:pt>
                <c:pt idx="1">
                  <c:v>St Mary's Hospital (Hq) (109)</c:v>
                </c:pt>
                <c:pt idx="2">
                  <c:v>Charing Cross Hospital (143)</c:v>
                </c:pt>
                <c:pt idx="3">
                  <c:v>Hammersmith Hospital (97)</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(363)</c:v>
                </c:pt>
                <c:pt idx="1">
                  <c:v>St Mary's Hospital (Hq) (109)</c:v>
                </c:pt>
                <c:pt idx="2">
                  <c:v>Charing Cross Hospital (143)</c:v>
                </c:pt>
                <c:pt idx="3">
                  <c:v>Hammersmith Hospital (97)</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(363)</c:v>
                </c:pt>
                <c:pt idx="1">
                  <c:v>St Mary's Hospital (Hq) (109)</c:v>
                </c:pt>
                <c:pt idx="2">
                  <c:v>Charing Cross Hospital (143)</c:v>
                </c:pt>
                <c:pt idx="3">
                  <c:v>Hammersmith Hospital (97)</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(363)</c:v>
                </c:pt>
                <c:pt idx="1">
                  <c:v>St Mary's Hospital (Hq) (109)</c:v>
                </c:pt>
                <c:pt idx="2">
                  <c:v>Charing Cross Hospital (143)</c:v>
                </c:pt>
                <c:pt idx="3">
                  <c:v>Hammersmith Hospital (97)</c:v>
                </c:pt>
                <c:pt idx="4">
                  <c:v>Queen Charlotte's Hospital (-)</c:v>
                </c:pt>
                <c:pt idx="5">
                  <c:v>Western Eye Hospital (-)</c:v>
                </c:pt>
              </c:strCache>
            </c:strRef>
          </c:cat>
          <c:val>
            <c:numRef>
              <c:f>Sheet1!$G$2:$G$7</c:f>
              <c:numCache>
                <c:formatCode>0.0;;</c:formatCode>
                <c:ptCount val="6"/>
                <c:pt idx="0">
                  <c:v>8.5719535283200514</c:v>
                </c:pt>
                <c:pt idx="1">
                  <c:v>8.5352909279996432</c:v>
                </c:pt>
                <c:pt idx="2">
                  <c:v>8.4579736062527893</c:v>
                </c:pt>
                <c:pt idx="3">
                  <c:v>8.8013274184340364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(363)</c:v>
                </c:pt>
                <c:pt idx="1">
                  <c:v>St Mary's Hospital (Hq) (109)</c:v>
                </c:pt>
                <c:pt idx="2">
                  <c:v>Charing Cross Hospital (143)</c:v>
                </c:pt>
                <c:pt idx="3">
                  <c:v>Hammersmith Hospital (97)</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(363)</c:v>
                </c:pt>
                <c:pt idx="1">
                  <c:v>St Mary's Hospital (Hq) (109)</c:v>
                </c:pt>
                <c:pt idx="2">
                  <c:v>Charing Cross Hospital (143)</c:v>
                </c:pt>
                <c:pt idx="3">
                  <c:v>Hammersmith Hospital (97)</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(363)</c:v>
                </c:pt>
                <c:pt idx="1">
                  <c:v>St Mary's Hospital (Hq) (109)</c:v>
                </c:pt>
                <c:pt idx="2">
                  <c:v>Charing Cross Hospital (143)</c:v>
                </c:pt>
                <c:pt idx="3">
                  <c:v>Hammersmith Hospital (97)</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1.4280464716799486</c:v>
                </c:pt>
                <c:pt idx="1">
                  <c:v>1.4647090720003568</c:v>
                </c:pt>
                <c:pt idx="2">
                  <c:v>1.5420263937472107</c:v>
                </c:pt>
                <c:pt idx="3">
                  <c:v>1.1986725815659636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(111)</c:v>
                </c:pt>
                <c:pt idx="2">
                  <c:v>Charing Cross Hospital (146)</c:v>
                </c:pt>
                <c:pt idx="3">
                  <c:v>Hammersmith Hospital (98)</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(111)</c:v>
                </c:pt>
                <c:pt idx="2">
                  <c:v>Charing Cross Hospital (146)</c:v>
                </c:pt>
                <c:pt idx="3">
                  <c:v>Hammersmith Hospital (98)</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(111)</c:v>
                </c:pt>
                <c:pt idx="2">
                  <c:v>Charing Cross Hospital (146)</c:v>
                </c:pt>
                <c:pt idx="3">
                  <c:v>Hammersmith Hospital (98)</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(111)</c:v>
                </c:pt>
                <c:pt idx="2">
                  <c:v>Charing Cross Hospital (146)</c:v>
                </c:pt>
                <c:pt idx="3">
                  <c:v>Hammersmith Hospital (98)</c:v>
                </c:pt>
                <c:pt idx="4">
                  <c:v>Queen Charlotte's Hospital (-)</c:v>
                </c:pt>
                <c:pt idx="5">
                  <c:v>Western Eye Hospital (-)</c:v>
                </c:pt>
              </c:strCache>
            </c:strRef>
          </c:cat>
          <c:val>
            <c:numRef>
              <c:f>Sheet1!$G$2:$G$7</c:f>
              <c:numCache>
                <c:formatCode>0.0;;</c:formatCode>
                <c:ptCount val="6"/>
                <c:pt idx="0">
                  <c:v>0</c:v>
                </c:pt>
                <c:pt idx="1">
                  <c:v>7.9721849968719232</c:v>
                </c:pt>
                <c:pt idx="2">
                  <c:v>8.1396049830253556</c:v>
                </c:pt>
                <c:pt idx="3">
                  <c:v>8.3476335642409616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(111)</c:v>
                </c:pt>
                <c:pt idx="2">
                  <c:v>Charing Cross Hospital (146)</c:v>
                </c:pt>
                <c:pt idx="3">
                  <c:v>Hammersmith Hospital (98)</c:v>
                </c:pt>
                <c:pt idx="4">
                  <c:v>Queen Charlotte's Hospital (-)</c:v>
                </c:pt>
                <c:pt idx="5">
                  <c:v>Western Eye Hospital (-)</c:v>
                </c:pt>
              </c:strCache>
            </c:strRef>
          </c:cat>
          <c:val>
            <c:numRef>
              <c:f>Sheet1!$H$2:$H$7</c:f>
              <c:numCache>
                <c:formatCode>0.0;;</c:formatCode>
                <c:ptCount val="6"/>
                <c:pt idx="0">
                  <c:v>8.1817543712966661</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(111)</c:v>
                </c:pt>
                <c:pt idx="2">
                  <c:v>Charing Cross Hospital (146)</c:v>
                </c:pt>
                <c:pt idx="3">
                  <c:v>Hammersmith Hospital (98)</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(111)</c:v>
                </c:pt>
                <c:pt idx="2">
                  <c:v>Charing Cross Hospital (146)</c:v>
                </c:pt>
                <c:pt idx="3">
                  <c:v>Hammersmith Hospital (98)</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1.8182456287033339</c:v>
                </c:pt>
                <c:pt idx="1">
                  <c:v>2.0278150031280768</c:v>
                </c:pt>
                <c:pt idx="2">
                  <c:v>1.8603950169746444</c:v>
                </c:pt>
                <c:pt idx="3">
                  <c:v>1.6523664357590384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(331)</c:v>
                </c:pt>
                <c:pt idx="1">
                  <c:v>St Mary's Hospital (Hq) (104)</c:v>
                </c:pt>
                <c:pt idx="2">
                  <c:v>Charing Cross Hospital (132)</c:v>
                </c:pt>
                <c:pt idx="3">
                  <c:v>Hammersmith Hospital (85)</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(331)</c:v>
                </c:pt>
                <c:pt idx="1">
                  <c:v>St Mary's Hospital (Hq) (104)</c:v>
                </c:pt>
                <c:pt idx="2">
                  <c:v>Charing Cross Hospital (132)</c:v>
                </c:pt>
                <c:pt idx="3">
                  <c:v>Hammersmith Hospital (85)</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(331)</c:v>
                </c:pt>
                <c:pt idx="1">
                  <c:v>St Mary's Hospital (Hq) (104)</c:v>
                </c:pt>
                <c:pt idx="2">
                  <c:v>Charing Cross Hospital (132)</c:v>
                </c:pt>
                <c:pt idx="3">
                  <c:v>Hammersmith Hospital (85)</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(331)</c:v>
                </c:pt>
                <c:pt idx="1">
                  <c:v>St Mary's Hospital (Hq) (104)</c:v>
                </c:pt>
                <c:pt idx="2">
                  <c:v>Charing Cross Hospital (132)</c:v>
                </c:pt>
                <c:pt idx="3">
                  <c:v>Hammersmith Hospital (85)</c:v>
                </c:pt>
                <c:pt idx="4">
                  <c:v>Queen Charlotte's Hospital (-)</c:v>
                </c:pt>
                <c:pt idx="5">
                  <c:v>Western Eye Hospital (-)</c:v>
                </c:pt>
              </c:strCache>
            </c:strRef>
          </c:cat>
          <c:val>
            <c:numRef>
              <c:f>Sheet1!$G$2:$G$7</c:f>
              <c:numCache>
                <c:formatCode>0.0;;</c:formatCode>
                <c:ptCount val="6"/>
                <c:pt idx="0">
                  <c:v>7.8989102560651308</c:v>
                </c:pt>
                <c:pt idx="1">
                  <c:v>7.3466646545826846</c:v>
                </c:pt>
                <c:pt idx="2">
                  <c:v>8.0897890403923824</c:v>
                </c:pt>
                <c:pt idx="3">
                  <c:v>8.3898969317919594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(331)</c:v>
                </c:pt>
                <c:pt idx="1">
                  <c:v>St Mary's Hospital (Hq) (104)</c:v>
                </c:pt>
                <c:pt idx="2">
                  <c:v>Charing Cross Hospital (132)</c:v>
                </c:pt>
                <c:pt idx="3">
                  <c:v>Hammersmith Hospital (85)</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(331)</c:v>
                </c:pt>
                <c:pt idx="1">
                  <c:v>St Mary's Hospital (Hq) (104)</c:v>
                </c:pt>
                <c:pt idx="2">
                  <c:v>Charing Cross Hospital (132)</c:v>
                </c:pt>
                <c:pt idx="3">
                  <c:v>Hammersmith Hospital (85)</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(331)</c:v>
                </c:pt>
                <c:pt idx="1">
                  <c:v>St Mary's Hospital (Hq) (104)</c:v>
                </c:pt>
                <c:pt idx="2">
                  <c:v>Charing Cross Hospital (132)</c:v>
                </c:pt>
                <c:pt idx="3">
                  <c:v>Hammersmith Hospital (85)</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2.1010897439348692</c:v>
                </c:pt>
                <c:pt idx="1">
                  <c:v>2.6533353454173154</c:v>
                </c:pt>
                <c:pt idx="2">
                  <c:v>1.9102109596076176</c:v>
                </c:pt>
                <c:pt idx="3">
                  <c:v>1.6101030682080406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(350)</c:v>
                </c:pt>
                <c:pt idx="1">
                  <c:v>St Mary's Hospital (Hq) (102)</c:v>
                </c:pt>
                <c:pt idx="2">
                  <c:v>Charing Cross Hospital (141)</c:v>
                </c:pt>
                <c:pt idx="3">
                  <c:v>Hammersmith Hospital (93)</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(350)</c:v>
                </c:pt>
                <c:pt idx="1">
                  <c:v>St Mary's Hospital (Hq) (102)</c:v>
                </c:pt>
                <c:pt idx="2">
                  <c:v>Charing Cross Hospital (141)</c:v>
                </c:pt>
                <c:pt idx="3">
                  <c:v>Hammersmith Hospital (93)</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(350)</c:v>
                </c:pt>
                <c:pt idx="1">
                  <c:v>St Mary's Hospital (Hq) (102)</c:v>
                </c:pt>
                <c:pt idx="2">
                  <c:v>Charing Cross Hospital (141)</c:v>
                </c:pt>
                <c:pt idx="3">
                  <c:v>Hammersmith Hospital (93)</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(350)</c:v>
                </c:pt>
                <c:pt idx="1">
                  <c:v>St Mary's Hospital (Hq) (102)</c:v>
                </c:pt>
                <c:pt idx="2">
                  <c:v>Charing Cross Hospital (141)</c:v>
                </c:pt>
                <c:pt idx="3">
                  <c:v>Hammersmith Hospital (93)</c:v>
                </c:pt>
                <c:pt idx="4">
                  <c:v>Queen Charlotte's Hospital (-)</c:v>
                </c:pt>
                <c:pt idx="5">
                  <c:v>Western Eye Hospital (-)</c:v>
                </c:pt>
              </c:strCache>
            </c:strRef>
          </c:cat>
          <c:val>
            <c:numRef>
              <c:f>Sheet1!$G$2:$G$7</c:f>
              <c:numCache>
                <c:formatCode>0.0;;</c:formatCode>
                <c:ptCount val="6"/>
                <c:pt idx="0">
                  <c:v>7.2545382565813696</c:v>
                </c:pt>
                <c:pt idx="1">
                  <c:v>6.7702540902422221</c:v>
                </c:pt>
                <c:pt idx="2">
                  <c:v>7.3843272782322877</c:v>
                </c:pt>
                <c:pt idx="3">
                  <c:v>7.292933179447445</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(350)</c:v>
                </c:pt>
                <c:pt idx="1">
                  <c:v>St Mary's Hospital (Hq) (102)</c:v>
                </c:pt>
                <c:pt idx="2">
                  <c:v>Charing Cross Hospital (141)</c:v>
                </c:pt>
                <c:pt idx="3">
                  <c:v>Hammersmith Hospital (93)</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(350)</c:v>
                </c:pt>
                <c:pt idx="1">
                  <c:v>St Mary's Hospital (Hq) (102)</c:v>
                </c:pt>
                <c:pt idx="2">
                  <c:v>Charing Cross Hospital (141)</c:v>
                </c:pt>
                <c:pt idx="3">
                  <c:v>Hammersmith Hospital (93)</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(350)</c:v>
                </c:pt>
                <c:pt idx="1">
                  <c:v>St Mary's Hospital (Hq) (102)</c:v>
                </c:pt>
                <c:pt idx="2">
                  <c:v>Charing Cross Hospital (141)</c:v>
                </c:pt>
                <c:pt idx="3">
                  <c:v>Hammersmith Hospital (93)</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2.7454617434186304</c:v>
                </c:pt>
                <c:pt idx="1">
                  <c:v>3.2297459097577779</c:v>
                </c:pt>
                <c:pt idx="2">
                  <c:v>2.6156727217677123</c:v>
                </c:pt>
                <c:pt idx="3">
                  <c:v>2.707066820552555</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7.0430981877444356</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(355)</c:v>
                </c:pt>
                <c:pt idx="1">
                  <c:v>St Mary's Hospital (Hq) (105)</c:v>
                </c:pt>
                <c:pt idx="2">
                  <c:v>Charing Cross Hospital (140)</c:v>
                </c:pt>
                <c:pt idx="3">
                  <c:v>Hammersmith Hospital (96)</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(355)</c:v>
                </c:pt>
                <c:pt idx="1">
                  <c:v>St Mary's Hospital (Hq) (105)</c:v>
                </c:pt>
                <c:pt idx="2">
                  <c:v>Charing Cross Hospital (140)</c:v>
                </c:pt>
                <c:pt idx="3">
                  <c:v>Hammersmith Hospital (96)</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(355)</c:v>
                </c:pt>
                <c:pt idx="1">
                  <c:v>St Mary's Hospital (Hq) (105)</c:v>
                </c:pt>
                <c:pt idx="2">
                  <c:v>Charing Cross Hospital (140)</c:v>
                </c:pt>
                <c:pt idx="3">
                  <c:v>Hammersmith Hospital (96)</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(355)</c:v>
                </c:pt>
                <c:pt idx="1">
                  <c:v>St Mary's Hospital (Hq) (105)</c:v>
                </c:pt>
                <c:pt idx="2">
                  <c:v>Charing Cross Hospital (140)</c:v>
                </c:pt>
                <c:pt idx="3">
                  <c:v>Hammersmith Hospital (96)</c:v>
                </c:pt>
                <c:pt idx="4">
                  <c:v>Queen Charlotte's Hospital (-)</c:v>
                </c:pt>
                <c:pt idx="5">
                  <c:v>Western Eye Hospital (-)</c:v>
                </c:pt>
              </c:strCache>
            </c:strRef>
          </c:cat>
          <c:val>
            <c:numRef>
              <c:f>Sheet1!$G$2:$G$7</c:f>
              <c:numCache>
                <c:formatCode>0.0;;</c:formatCode>
                <c:ptCount val="6"/>
                <c:pt idx="0">
                  <c:v>9.1412988270455013</c:v>
                </c:pt>
                <c:pt idx="1">
                  <c:v>8.9477770663448659</c:v>
                </c:pt>
                <c:pt idx="2">
                  <c:v>9.2498652829878445</c:v>
                </c:pt>
                <c:pt idx="3">
                  <c:v>9.2828828100638763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(355)</c:v>
                </c:pt>
                <c:pt idx="1">
                  <c:v>St Mary's Hospital (Hq) (105)</c:v>
                </c:pt>
                <c:pt idx="2">
                  <c:v>Charing Cross Hospital (140)</c:v>
                </c:pt>
                <c:pt idx="3">
                  <c:v>Hammersmith Hospital (96)</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(355)</c:v>
                </c:pt>
                <c:pt idx="1">
                  <c:v>St Mary's Hospital (Hq) (105)</c:v>
                </c:pt>
                <c:pt idx="2">
                  <c:v>Charing Cross Hospital (140)</c:v>
                </c:pt>
                <c:pt idx="3">
                  <c:v>Hammersmith Hospital (96)</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(355)</c:v>
                </c:pt>
                <c:pt idx="1">
                  <c:v>St Mary's Hospital (Hq) (105)</c:v>
                </c:pt>
                <c:pt idx="2">
                  <c:v>Charing Cross Hospital (140)</c:v>
                </c:pt>
                <c:pt idx="3">
                  <c:v>Hammersmith Hospital (96)</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0.85870117295449866</c:v>
                </c:pt>
                <c:pt idx="1">
                  <c:v>1.0522229336551341</c:v>
                </c:pt>
                <c:pt idx="2">
                  <c:v>0.75013471701215551</c:v>
                </c:pt>
                <c:pt idx="3">
                  <c:v>0.71711718993612372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(323)</c:v>
                </c:pt>
                <c:pt idx="1">
                  <c:v>St Mary's Hospital (Hq) (97)</c:v>
                </c:pt>
                <c:pt idx="2">
                  <c:v>Charing Cross Hospital (131)</c:v>
                </c:pt>
                <c:pt idx="3">
                  <c:v>Hammersmith Hospital (82)</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(323)</c:v>
                </c:pt>
                <c:pt idx="1">
                  <c:v>St Mary's Hospital (Hq) (97)</c:v>
                </c:pt>
                <c:pt idx="2">
                  <c:v>Charing Cross Hospital (131)</c:v>
                </c:pt>
                <c:pt idx="3">
                  <c:v>Hammersmith Hospital (82)</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(323)</c:v>
                </c:pt>
                <c:pt idx="1">
                  <c:v>St Mary's Hospital (Hq) (97)</c:v>
                </c:pt>
                <c:pt idx="2">
                  <c:v>Charing Cross Hospital (131)</c:v>
                </c:pt>
                <c:pt idx="3">
                  <c:v>Hammersmith Hospital (82)</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(323)</c:v>
                </c:pt>
                <c:pt idx="1">
                  <c:v>St Mary's Hospital (Hq) (97)</c:v>
                </c:pt>
                <c:pt idx="2">
                  <c:v>Charing Cross Hospital (131)</c:v>
                </c:pt>
                <c:pt idx="3">
                  <c:v>Hammersmith Hospital (82)</c:v>
                </c:pt>
                <c:pt idx="4">
                  <c:v>Queen Charlotte's Hospital (-)</c:v>
                </c:pt>
                <c:pt idx="5">
                  <c:v>Western Eye Hospital (-)</c:v>
                </c:pt>
              </c:strCache>
            </c:strRef>
          </c:cat>
          <c:val>
            <c:numRef>
              <c:f>Sheet1!$G$2:$G$7</c:f>
              <c:numCache>
                <c:formatCode>0.0;;</c:formatCode>
                <c:ptCount val="6"/>
                <c:pt idx="0">
                  <c:v>7.6514742751176366</c:v>
                </c:pt>
                <c:pt idx="1">
                  <c:v>7.3166612174745369</c:v>
                </c:pt>
                <c:pt idx="2">
                  <c:v>7.7221748748580339</c:v>
                </c:pt>
                <c:pt idx="3">
                  <c:v>7.7704891666352269</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(323)</c:v>
                </c:pt>
                <c:pt idx="1">
                  <c:v>St Mary's Hospital (Hq) (97)</c:v>
                </c:pt>
                <c:pt idx="2">
                  <c:v>Charing Cross Hospital (131)</c:v>
                </c:pt>
                <c:pt idx="3">
                  <c:v>Hammersmith Hospital (82)</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(323)</c:v>
                </c:pt>
                <c:pt idx="1">
                  <c:v>St Mary's Hospital (Hq) (97)</c:v>
                </c:pt>
                <c:pt idx="2">
                  <c:v>Charing Cross Hospital (131)</c:v>
                </c:pt>
                <c:pt idx="3">
                  <c:v>Hammersmith Hospital (82)</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(323)</c:v>
                </c:pt>
                <c:pt idx="1">
                  <c:v>St Mary's Hospital (Hq) (97)</c:v>
                </c:pt>
                <c:pt idx="2">
                  <c:v>Charing Cross Hospital (131)</c:v>
                </c:pt>
                <c:pt idx="3">
                  <c:v>Hammersmith Hospital (82)</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2.3485257248823634</c:v>
                </c:pt>
                <c:pt idx="1">
                  <c:v>2.6833387825254631</c:v>
                </c:pt>
                <c:pt idx="2">
                  <c:v>2.2778251251419661</c:v>
                </c:pt>
                <c:pt idx="3">
                  <c:v>2.2295108333647731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St Mary's Hospital (Hq) (107)</c:v>
                </c:pt>
                <c:pt idx="2">
                  <c:v>Charing Cross Hospital (144)</c:v>
                </c:pt>
                <c:pt idx="3">
                  <c:v>Hammersmith Hospital (94)</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St Mary's Hospital (Hq) (107)</c:v>
                </c:pt>
                <c:pt idx="2">
                  <c:v>Charing Cross Hospital (144)</c:v>
                </c:pt>
                <c:pt idx="3">
                  <c:v>Hammersmith Hospital (94)</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St Mary's Hospital (Hq) (107)</c:v>
                </c:pt>
                <c:pt idx="2">
                  <c:v>Charing Cross Hospital (144)</c:v>
                </c:pt>
                <c:pt idx="3">
                  <c:v>Hammersmith Hospital (94)</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St Mary's Hospital (Hq) (107)</c:v>
                </c:pt>
                <c:pt idx="2">
                  <c:v>Charing Cross Hospital (144)</c:v>
                </c:pt>
                <c:pt idx="3">
                  <c:v>Hammersmith Hospital (94)</c:v>
                </c:pt>
                <c:pt idx="4">
                  <c:v>Queen Charlotte's Hospital (-)</c:v>
                </c:pt>
                <c:pt idx="5">
                  <c:v>Western Eye Hospital (-)</c:v>
                </c:pt>
              </c:strCache>
            </c:strRef>
          </c:cat>
          <c:val>
            <c:numRef>
              <c:f>Sheet1!$G$2:$G$7</c:f>
              <c:numCache>
                <c:formatCode>0.0;;</c:formatCode>
                <c:ptCount val="6"/>
                <c:pt idx="0">
                  <c:v>9.3869013562274759</c:v>
                </c:pt>
                <c:pt idx="1">
                  <c:v>9.2850364152707421</c:v>
                </c:pt>
                <c:pt idx="2">
                  <c:v>9.4026497893332142</c:v>
                </c:pt>
                <c:pt idx="3">
                  <c:v>9.4430989351090915</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St Mary's Hospital (Hq) (107)</c:v>
                </c:pt>
                <c:pt idx="2">
                  <c:v>Charing Cross Hospital (144)</c:v>
                </c:pt>
                <c:pt idx="3">
                  <c:v>Hammersmith Hospital (94)</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St Mary's Hospital (Hq) (107)</c:v>
                </c:pt>
                <c:pt idx="2">
                  <c:v>Charing Cross Hospital (144)</c:v>
                </c:pt>
                <c:pt idx="3">
                  <c:v>Hammersmith Hospital (94)</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(359)</c:v>
                </c:pt>
                <c:pt idx="1">
                  <c:v>St Mary's Hospital (Hq) (107)</c:v>
                </c:pt>
                <c:pt idx="2">
                  <c:v>Charing Cross Hospital (144)</c:v>
                </c:pt>
                <c:pt idx="3">
                  <c:v>Hammersmith Hospital (94)</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0.6130986437725241</c:v>
                </c:pt>
                <c:pt idx="1">
                  <c:v>0.71496358472925792</c:v>
                </c:pt>
                <c:pt idx="2">
                  <c:v>0.59735021066678584</c:v>
                </c:pt>
                <c:pt idx="3">
                  <c:v>0.55690106489090851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(314)</c:v>
                </c:pt>
                <c:pt idx="1">
                  <c:v>St Mary's Hospital (Hq) (96)</c:v>
                </c:pt>
                <c:pt idx="2">
                  <c:v>Charing Cross Hospital (126)</c:v>
                </c:pt>
                <c:pt idx="3">
                  <c:v>Hammersmith Hospital (80)</c:v>
                </c:pt>
                <c:pt idx="4">
                  <c:v>Queen Charlotte's Hospital (-)</c:v>
                </c:pt>
                <c:pt idx="5">
                  <c:v>Western Eye Hospital (-)</c:v>
                </c:pt>
              </c:strCache>
            </c:strRef>
          </c:cat>
          <c:val>
            <c:numRef>
              <c:f>Sheet1!$D$2:$D$7</c:f>
              <c:numCache>
                <c:formatCode>0.0;;</c:formatCode>
                <c:ptCount val="6"/>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(314)</c:v>
                </c:pt>
                <c:pt idx="1">
                  <c:v>St Mary's Hospital (Hq) (96)</c:v>
                </c:pt>
                <c:pt idx="2">
                  <c:v>Charing Cross Hospital (126)</c:v>
                </c:pt>
                <c:pt idx="3">
                  <c:v>Hammersmith Hospital (80)</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(314)</c:v>
                </c:pt>
                <c:pt idx="1">
                  <c:v>St Mary's Hospital (Hq) (96)</c:v>
                </c:pt>
                <c:pt idx="2">
                  <c:v>Charing Cross Hospital (126)</c:v>
                </c:pt>
                <c:pt idx="3">
                  <c:v>Hammersmith Hospital (80)</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(314)</c:v>
                </c:pt>
                <c:pt idx="1">
                  <c:v>St Mary's Hospital (Hq) (96)</c:v>
                </c:pt>
                <c:pt idx="2">
                  <c:v>Charing Cross Hospital (126)</c:v>
                </c:pt>
                <c:pt idx="3">
                  <c:v>Hammersmith Hospital (80)</c:v>
                </c:pt>
                <c:pt idx="4">
                  <c:v>Queen Charlotte's Hospital (-)</c:v>
                </c:pt>
                <c:pt idx="5">
                  <c:v>Western Eye Hospital (-)</c:v>
                </c:pt>
              </c:strCache>
            </c:strRef>
          </c:cat>
          <c:val>
            <c:numRef>
              <c:f>Sheet1!$G$2:$G$7</c:f>
              <c:numCache>
                <c:formatCode>0.0;;</c:formatCode>
                <c:ptCount val="6"/>
                <c:pt idx="0">
                  <c:v>9.0227028982999684</c:v>
                </c:pt>
                <c:pt idx="1">
                  <c:v>8.8250077915963665</c:v>
                </c:pt>
                <c:pt idx="2">
                  <c:v>8.9809044488838499</c:v>
                </c:pt>
                <c:pt idx="3">
                  <c:v>9.0662751388702585</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(314)</c:v>
                </c:pt>
                <c:pt idx="1">
                  <c:v>St Mary's Hospital (Hq) (96)</c:v>
                </c:pt>
                <c:pt idx="2">
                  <c:v>Charing Cross Hospital (126)</c:v>
                </c:pt>
                <c:pt idx="3">
                  <c:v>Hammersmith Hospital (80)</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(314)</c:v>
                </c:pt>
                <c:pt idx="1">
                  <c:v>St Mary's Hospital (Hq) (96)</c:v>
                </c:pt>
                <c:pt idx="2">
                  <c:v>Charing Cross Hospital (126)</c:v>
                </c:pt>
                <c:pt idx="3">
                  <c:v>Hammersmith Hospital (80)</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(314)</c:v>
                </c:pt>
                <c:pt idx="1">
                  <c:v>St Mary's Hospital (Hq) (96)</c:v>
                </c:pt>
                <c:pt idx="2">
                  <c:v>Charing Cross Hospital (126)</c:v>
                </c:pt>
                <c:pt idx="3">
                  <c:v>Hammersmith Hospital (80)</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0.97729710170003159</c:v>
                </c:pt>
                <c:pt idx="1">
                  <c:v>1.1749922084036335</c:v>
                </c:pt>
                <c:pt idx="2">
                  <c:v>1.0190955511161501</c:v>
                </c:pt>
                <c:pt idx="3">
                  <c:v>0.93372486112974151</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(100)</c:v>
                </c:pt>
                <c:pt idx="2">
                  <c:v>Charing Cross Hospital (132)</c:v>
                </c:pt>
                <c:pt idx="3">
                  <c:v>Hammersmith Hospital (94)</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(100)</c:v>
                </c:pt>
                <c:pt idx="2">
                  <c:v>Charing Cross Hospital (132)</c:v>
                </c:pt>
                <c:pt idx="3">
                  <c:v>Hammersmith Hospital (94)</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(100)</c:v>
                </c:pt>
                <c:pt idx="2">
                  <c:v>Charing Cross Hospital (132)</c:v>
                </c:pt>
                <c:pt idx="3">
                  <c:v>Hammersmith Hospital (94)</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(100)</c:v>
                </c:pt>
                <c:pt idx="2">
                  <c:v>Charing Cross Hospital (132)</c:v>
                </c:pt>
                <c:pt idx="3">
                  <c:v>Hammersmith Hospital (94)</c:v>
                </c:pt>
                <c:pt idx="4">
                  <c:v>Queen Charlotte's Hospital (-)</c:v>
                </c:pt>
                <c:pt idx="5">
                  <c:v>Western Eye Hospital (-)</c:v>
                </c:pt>
              </c:strCache>
            </c:strRef>
          </c:cat>
          <c:val>
            <c:numRef>
              <c:f>Sheet1!$G$2:$G$7</c:f>
              <c:numCache>
                <c:formatCode>0.0;;</c:formatCode>
                <c:ptCount val="6"/>
                <c:pt idx="0">
                  <c:v>8.3496267115073497</c:v>
                </c:pt>
                <c:pt idx="1">
                  <c:v>8.0717913406245572</c:v>
                </c:pt>
                <c:pt idx="2">
                  <c:v>8.5615024378130418</c:v>
                </c:pt>
                <c:pt idx="3">
                  <c:v>8.1511160993427225</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(100)</c:v>
                </c:pt>
                <c:pt idx="2">
                  <c:v>Charing Cross Hospital (132)</c:v>
                </c:pt>
                <c:pt idx="3">
                  <c:v>Hammersmith Hospital (94)</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(100)</c:v>
                </c:pt>
                <c:pt idx="2">
                  <c:v>Charing Cross Hospital (132)</c:v>
                </c:pt>
                <c:pt idx="3">
                  <c:v>Hammersmith Hospital (94)</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(100)</c:v>
                </c:pt>
                <c:pt idx="2">
                  <c:v>Charing Cross Hospital (132)</c:v>
                </c:pt>
                <c:pt idx="3">
                  <c:v>Hammersmith Hospital (94)</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1.6503732884926503</c:v>
                </c:pt>
                <c:pt idx="1">
                  <c:v>1.9282086593754428</c:v>
                </c:pt>
                <c:pt idx="2">
                  <c:v>1.4384975621869582</c:v>
                </c:pt>
                <c:pt idx="3">
                  <c:v>1.8488839006572775</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Sheet1!$D$2:$D$7</c:f>
              <c:numCache>
                <c:formatCode>0.0;;</c:formatCode>
                <c:ptCount val="6"/>
                <c:pt idx="0">
                  <c:v>6.6858898741999004</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St Mary's Hospital (Hq) (-)</c:v>
                </c:pt>
                <c:pt idx="2">
                  <c:v>Charing Cross Hospital (-)</c:v>
                </c:pt>
                <c:pt idx="3">
                  <c:v>Hammersmith Hospital (-)</c:v>
                </c:pt>
                <c:pt idx="4">
                  <c:v>Queen Charlotte's Hospital (-)</c:v>
                </c:pt>
                <c:pt idx="5">
                  <c:v>Western Eye Hospital (-)</c:v>
                </c:pt>
              </c:strCache>
            </c:strRef>
          </c:cat>
          <c:val>
            <c:numRef>
              <c:f>Sheet1!$D$2:$D$7</c:f>
              <c:numCache>
                <c:formatCode>0.0;;</c:formatCode>
                <c:ptCount val="6"/>
                <c:pt idx="0">
                  <c:v>8.4681217889975251</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St Mary's Hospital (Hq) (-)</c:v>
                </c:pt>
                <c:pt idx="2">
                  <c:v>Charing Cross Hospital (-)</c:v>
                </c:pt>
                <c:pt idx="3">
                  <c:v>Hammersmith Hospital (-)</c:v>
                </c:pt>
                <c:pt idx="4">
                  <c:v>Queen Charlotte's Hospital (-)</c:v>
                </c:pt>
                <c:pt idx="5">
                  <c:v>Western Eye Hospital (-)</c:v>
                </c:pt>
              </c:strCache>
            </c:strRef>
          </c:cat>
          <c:val>
            <c:numRef>
              <c:f>Sheet1!$E$2:$E$7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St Mary's Hospital (Hq) (-)</c:v>
                </c:pt>
                <c:pt idx="2">
                  <c:v>Charing Cross Hospital (-)</c:v>
                </c:pt>
                <c:pt idx="3">
                  <c:v>Hammersmith Hospital (-)</c:v>
                </c:pt>
                <c:pt idx="4">
                  <c:v>Queen Charlotte's Hospital (-)</c:v>
                </c:pt>
                <c:pt idx="5">
                  <c:v>Western Eye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St Mary's Hospital (Hq) (-)</c:v>
                </c:pt>
                <c:pt idx="2">
                  <c:v>Charing Cross Hospital (-)</c:v>
                </c:pt>
                <c:pt idx="3">
                  <c:v>Hammersmith Hospital (-)</c:v>
                </c:pt>
                <c:pt idx="4">
                  <c:v>Queen Charlotte's Hospital (-)</c:v>
                </c:pt>
                <c:pt idx="5">
                  <c:v>Western Eye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St Mary's Hospital (Hq) (-)</c:v>
                </c:pt>
                <c:pt idx="2">
                  <c:v>Charing Cross Hospital (-)</c:v>
                </c:pt>
                <c:pt idx="3">
                  <c:v>Hammersmith Hospital (-)</c:v>
                </c:pt>
                <c:pt idx="4">
                  <c:v>Queen Charlotte's Hospital (-)</c:v>
                </c:pt>
                <c:pt idx="5">
                  <c:v>Western Eye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St Mary's Hospital (Hq) (-)</c:v>
                </c:pt>
                <c:pt idx="2">
                  <c:v>Charing Cross Hospital (-)</c:v>
                </c:pt>
                <c:pt idx="3">
                  <c:v>Hammersmith Hospital (-)</c:v>
                </c:pt>
                <c:pt idx="4">
                  <c:v>Queen Charlotte's Hospital (-)</c:v>
                </c:pt>
                <c:pt idx="5">
                  <c:v>Western Eye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(31)</c:v>
                </c:pt>
                <c:pt idx="1">
                  <c:v>St Mary's Hospital (Hq) (-)</c:v>
                </c:pt>
                <c:pt idx="2">
                  <c:v>Charing Cross Hospital (-)</c:v>
                </c:pt>
                <c:pt idx="3">
                  <c:v>Hammersmith Hospital (-)</c:v>
                </c:pt>
                <c:pt idx="4">
                  <c:v>Queen Charlotte's Hospital (-)</c:v>
                </c:pt>
                <c:pt idx="5">
                  <c:v>Western Eye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c:v>
                </c:pt>
                <c:pt idx="1">
                  <c:v>St Mary's Hospital (Hq) (-)</c:v>
                </c:pt>
                <c:pt idx="2">
                  <c:v>Charing Cross Hospital (-)</c:v>
                </c:pt>
                <c:pt idx="3">
                  <c:v>Hammersmith Hospital (-)</c:v>
                </c:pt>
                <c:pt idx="4">
                  <c:v>Queen Charlotte's Hospital (-)</c:v>
                </c:pt>
                <c:pt idx="5">
                  <c:v>Western Eye Hospital (-)</c:v>
                </c:pt>
              </c:strCache>
            </c:strRef>
          </c:cat>
          <c:val>
            <c:numRef>
              <c:f>Sheet1!$D$2:$D$7</c:f>
              <c:numCache>
                <c:formatCode>0.0;;</c:formatCode>
                <c:ptCount val="6"/>
                <c:pt idx="0">
                  <c:v>8.632279257272101</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c:v>
                </c:pt>
                <c:pt idx="1">
                  <c:v>St Mary's Hospital (Hq) (-)</c:v>
                </c:pt>
                <c:pt idx="2">
                  <c:v>Charing Cross Hospital (-)</c:v>
                </c:pt>
                <c:pt idx="3">
                  <c:v>Hammersmith Hospital (-)</c:v>
                </c:pt>
                <c:pt idx="4">
                  <c:v>Queen Charlotte's Hospital (-)</c:v>
                </c:pt>
                <c:pt idx="5">
                  <c:v>Western Eye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c:v>
                </c:pt>
                <c:pt idx="1">
                  <c:v>St Mary's Hospital (Hq) (-)</c:v>
                </c:pt>
                <c:pt idx="2">
                  <c:v>Charing Cross Hospital (-)</c:v>
                </c:pt>
                <c:pt idx="3">
                  <c:v>Hammersmith Hospital (-)</c:v>
                </c:pt>
                <c:pt idx="4">
                  <c:v>Queen Charlotte's Hospital (-)</c:v>
                </c:pt>
                <c:pt idx="5">
                  <c:v>Western Eye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c:v>
                </c:pt>
                <c:pt idx="1">
                  <c:v>St Mary's Hospital (Hq) (-)</c:v>
                </c:pt>
                <c:pt idx="2">
                  <c:v>Charing Cross Hospital (-)</c:v>
                </c:pt>
                <c:pt idx="3">
                  <c:v>Hammersmith Hospital (-)</c:v>
                </c:pt>
                <c:pt idx="4">
                  <c:v>Queen Charlotte's Hospital (-)</c:v>
                </c:pt>
                <c:pt idx="5">
                  <c:v>Western Eye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c:v>
                </c:pt>
                <c:pt idx="1">
                  <c:v>St Mary's Hospital (Hq) (-)</c:v>
                </c:pt>
                <c:pt idx="2">
                  <c:v>Charing Cross Hospital (-)</c:v>
                </c:pt>
                <c:pt idx="3">
                  <c:v>Hammersmith Hospital (-)</c:v>
                </c:pt>
                <c:pt idx="4">
                  <c:v>Queen Charlotte's Hospital (-)</c:v>
                </c:pt>
                <c:pt idx="5">
                  <c:v>Western Eye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c:v>
                </c:pt>
                <c:pt idx="1">
                  <c:v>St Mary's Hospital (Hq) (-)</c:v>
                </c:pt>
                <c:pt idx="2">
                  <c:v>Charing Cross Hospital (-)</c:v>
                </c:pt>
                <c:pt idx="3">
                  <c:v>Hammersmith Hospital (-)</c:v>
                </c:pt>
                <c:pt idx="4">
                  <c:v>Queen Charlotte's Hospital (-)</c:v>
                </c:pt>
                <c:pt idx="5">
                  <c:v>Western Eye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(55)</c:v>
                </c:pt>
                <c:pt idx="1">
                  <c:v>St Mary's Hospital (Hq) (-)</c:v>
                </c:pt>
                <c:pt idx="2">
                  <c:v>Charing Cross Hospital (-)</c:v>
                </c:pt>
                <c:pt idx="3">
                  <c:v>Hammersmith Hospital (-)</c:v>
                </c:pt>
                <c:pt idx="4">
                  <c:v>Queen Charlotte's Hospital (-)</c:v>
                </c:pt>
                <c:pt idx="5">
                  <c:v>Western Eye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c:v>
                </c:pt>
                <c:pt idx="1">
                  <c:v>St Mary's Hospital (Hq) (-)</c:v>
                </c:pt>
                <c:pt idx="2">
                  <c:v>Charing Cross Hospital (-)</c:v>
                </c:pt>
                <c:pt idx="3">
                  <c:v>Hammersmith Hospital (-)</c:v>
                </c:pt>
                <c:pt idx="4">
                  <c:v>Queen Charlotte's Hospital (-)</c:v>
                </c:pt>
                <c:pt idx="5">
                  <c:v>Western Eye Hospital (-)</c:v>
                </c:pt>
              </c:strCache>
            </c:strRef>
          </c:cat>
          <c:val>
            <c:numRef>
              <c:f>Sheet1!$D$2:$D$7</c:f>
              <c:numCache>
                <c:formatCode>0.0;;</c:formatCode>
                <c:ptCount val="6"/>
                <c:pt idx="0">
                  <c:v>8.3359793521419583</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c:v>
                </c:pt>
                <c:pt idx="1">
                  <c:v>St Mary's Hospital (Hq) (-)</c:v>
                </c:pt>
                <c:pt idx="2">
                  <c:v>Charing Cross Hospital (-)</c:v>
                </c:pt>
                <c:pt idx="3">
                  <c:v>Hammersmith Hospital (-)</c:v>
                </c:pt>
                <c:pt idx="4">
                  <c:v>Queen Charlotte's Hospital (-)</c:v>
                </c:pt>
                <c:pt idx="5">
                  <c:v>Western Eye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c:v>
                </c:pt>
                <c:pt idx="1">
                  <c:v>St Mary's Hospital (Hq) (-)</c:v>
                </c:pt>
                <c:pt idx="2">
                  <c:v>Charing Cross Hospital (-)</c:v>
                </c:pt>
                <c:pt idx="3">
                  <c:v>Hammersmith Hospital (-)</c:v>
                </c:pt>
                <c:pt idx="4">
                  <c:v>Queen Charlotte's Hospital (-)</c:v>
                </c:pt>
                <c:pt idx="5">
                  <c:v>Western Eye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c:v>
                </c:pt>
                <c:pt idx="1">
                  <c:v>St Mary's Hospital (Hq) (-)</c:v>
                </c:pt>
                <c:pt idx="2">
                  <c:v>Charing Cross Hospital (-)</c:v>
                </c:pt>
                <c:pt idx="3">
                  <c:v>Hammersmith Hospital (-)</c:v>
                </c:pt>
                <c:pt idx="4">
                  <c:v>Queen Charlotte's Hospital (-)</c:v>
                </c:pt>
                <c:pt idx="5">
                  <c:v>Western Eye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c:v>
                </c:pt>
                <c:pt idx="1">
                  <c:v>St Mary's Hospital (Hq) (-)</c:v>
                </c:pt>
                <c:pt idx="2">
                  <c:v>Charing Cross Hospital (-)</c:v>
                </c:pt>
                <c:pt idx="3">
                  <c:v>Hammersmith Hospital (-)</c:v>
                </c:pt>
                <c:pt idx="4">
                  <c:v>Queen Charlotte's Hospital (-)</c:v>
                </c:pt>
                <c:pt idx="5">
                  <c:v>Western Eye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c:v>
                </c:pt>
                <c:pt idx="1">
                  <c:v>St Mary's Hospital (Hq) (-)</c:v>
                </c:pt>
                <c:pt idx="2">
                  <c:v>Charing Cross Hospital (-)</c:v>
                </c:pt>
                <c:pt idx="3">
                  <c:v>Hammersmith Hospital (-)</c:v>
                </c:pt>
                <c:pt idx="4">
                  <c:v>Queen Charlotte's Hospital (-)</c:v>
                </c:pt>
                <c:pt idx="5">
                  <c:v>Western Eye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(54)</c:v>
                </c:pt>
                <c:pt idx="1">
                  <c:v>St Mary's Hospital (Hq) (-)</c:v>
                </c:pt>
                <c:pt idx="2">
                  <c:v>Charing Cross Hospital (-)</c:v>
                </c:pt>
                <c:pt idx="3">
                  <c:v>Hammersmith Hospital (-)</c:v>
                </c:pt>
                <c:pt idx="4">
                  <c:v>Queen Charlotte's Hospital (-)</c:v>
                </c:pt>
                <c:pt idx="5">
                  <c:v>Western Eye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St Mary's Hospital (Hq) (-)</c:v>
                </c:pt>
                <c:pt idx="2">
                  <c:v>Charing Cross Hospital (-)</c:v>
                </c:pt>
                <c:pt idx="3">
                  <c:v>Hammersmith Hospital (-)</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St Mary's Hospital (Hq) (-)</c:v>
                </c:pt>
                <c:pt idx="2">
                  <c:v>Charing Cross Hospital (-)</c:v>
                </c:pt>
                <c:pt idx="3">
                  <c:v>Hammersmith Hospital (-)</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St Mary's Hospital (Hq) (-)</c:v>
                </c:pt>
                <c:pt idx="2">
                  <c:v>Charing Cross Hospital (-)</c:v>
                </c:pt>
                <c:pt idx="3">
                  <c:v>Hammersmith Hospital (-)</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St Mary's Hospital (Hq) (-)</c:v>
                </c:pt>
                <c:pt idx="2">
                  <c:v>Charing Cross Hospital (-)</c:v>
                </c:pt>
                <c:pt idx="3">
                  <c:v>Hammersmith Hospital (-)</c:v>
                </c:pt>
                <c:pt idx="4">
                  <c:v>Queen Charlotte's Hospital (-)</c:v>
                </c:pt>
                <c:pt idx="5">
                  <c:v>Western Eye Hospital (-)</c:v>
                </c:pt>
              </c:strCache>
            </c:strRef>
          </c:cat>
          <c:val>
            <c:numRef>
              <c:f>Sheet1!$G$2:$G$7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St Mary's Hospital (Hq) (-)</c:v>
                </c:pt>
                <c:pt idx="2">
                  <c:v>Charing Cross Hospital (-)</c:v>
                </c:pt>
                <c:pt idx="3">
                  <c:v>Hammersmith Hospital (-)</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St Mary's Hospital (Hq) (-)</c:v>
                </c:pt>
                <c:pt idx="2">
                  <c:v>Charing Cross Hospital (-)</c:v>
                </c:pt>
                <c:pt idx="3">
                  <c:v>Hammersmith Hospital (-)</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c:v>
                </c:pt>
                <c:pt idx="1">
                  <c:v>St Mary's Hospital (Hq) (-)</c:v>
                </c:pt>
                <c:pt idx="2">
                  <c:v>Charing Cross Hospital (-)</c:v>
                </c:pt>
                <c:pt idx="3">
                  <c:v>Hammersmith Hospital (-)</c:v>
                </c:pt>
                <c:pt idx="4">
                  <c:v>Queen Charlotte's Hospital (-)</c:v>
                </c:pt>
                <c:pt idx="5">
                  <c:v>Western Eye Hospital (-)</c:v>
                </c:pt>
              </c:strCache>
            </c:strRef>
          </c:cat>
          <c:val>
            <c:numRef>
              <c:f>Sheet1!$J$2:$J$7</c:f>
              <c:numCache>
                <c:formatCode>0.0;;</c:formatCode>
                <c:ptCount val="6"/>
                <c:pt idx="0">
                  <c:v>8.6145282234630773</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1.3854717765369227</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0.24118064354082014</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0.674789764725515</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0.1881263413222829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1.9640122096615631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0.1881263413222829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0.67478976472551544</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0.52837146970666904</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6.3987151588790852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Sheet1!$G$2:$G$7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Sheet1!$I$2:$I$7</c:f>
              <c:numCache>
                <c:formatCode>0.0;;</c:formatCode>
                <c:ptCount val="6"/>
                <c:pt idx="0">
                  <c:v>8.4705087576754714</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c:v>
                </c:pt>
                <c:pt idx="1">
                  <c:v>St Mary's Hospital (Hq) (-)</c:v>
                </c:pt>
                <c:pt idx="2">
                  <c:v>Charing Cross Hospital (-)</c:v>
                </c:pt>
                <c:pt idx="3">
                  <c:v>Hammersmith Hospital (-)</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1.5294912423245286</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(356)</c:v>
                </c:pt>
                <c:pt idx="1">
                  <c:v>St Mary's Hospital (Hq) (100)</c:v>
                </c:pt>
                <c:pt idx="2">
                  <c:v>Charing Cross Hospital (146)</c:v>
                </c:pt>
                <c:pt idx="3">
                  <c:v>Hammersmith Hospital (96)</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(356)</c:v>
                </c:pt>
                <c:pt idx="1">
                  <c:v>St Mary's Hospital (Hq) (100)</c:v>
                </c:pt>
                <c:pt idx="2">
                  <c:v>Charing Cross Hospital (146)</c:v>
                </c:pt>
                <c:pt idx="3">
                  <c:v>Hammersmith Hospital (96)</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(356)</c:v>
                </c:pt>
                <c:pt idx="1">
                  <c:v>St Mary's Hospital (Hq) (100)</c:v>
                </c:pt>
                <c:pt idx="2">
                  <c:v>Charing Cross Hospital (146)</c:v>
                </c:pt>
                <c:pt idx="3">
                  <c:v>Hammersmith Hospital (96)</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(356)</c:v>
                </c:pt>
                <c:pt idx="1">
                  <c:v>St Mary's Hospital (Hq) (100)</c:v>
                </c:pt>
                <c:pt idx="2">
                  <c:v>Charing Cross Hospital (146)</c:v>
                </c:pt>
                <c:pt idx="3">
                  <c:v>Hammersmith Hospital (96)</c:v>
                </c:pt>
                <c:pt idx="4">
                  <c:v>Queen Charlotte's Hospital (-)</c:v>
                </c:pt>
                <c:pt idx="5">
                  <c:v>Western Eye Hospital (-)</c:v>
                </c:pt>
              </c:strCache>
            </c:strRef>
          </c:cat>
          <c:val>
            <c:numRef>
              <c:f>Sheet1!$G$2:$G$7</c:f>
              <c:numCache>
                <c:formatCode>0.0;;</c:formatCode>
                <c:ptCount val="6"/>
                <c:pt idx="0">
                  <c:v>6.650704200178744</c:v>
                </c:pt>
                <c:pt idx="1">
                  <c:v>6.1549155813019389</c:v>
                </c:pt>
                <c:pt idx="2">
                  <c:v>6.6594283954168274</c:v>
                </c:pt>
                <c:pt idx="3">
                  <c:v>7.3322386461026658</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(356)</c:v>
                </c:pt>
                <c:pt idx="1">
                  <c:v>St Mary's Hospital (Hq) (100)</c:v>
                </c:pt>
                <c:pt idx="2">
                  <c:v>Charing Cross Hospital (146)</c:v>
                </c:pt>
                <c:pt idx="3">
                  <c:v>Hammersmith Hospital (96)</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(356)</c:v>
                </c:pt>
                <c:pt idx="1">
                  <c:v>St Mary's Hospital (Hq) (100)</c:v>
                </c:pt>
                <c:pt idx="2">
                  <c:v>Charing Cross Hospital (146)</c:v>
                </c:pt>
                <c:pt idx="3">
                  <c:v>Hammersmith Hospital (96)</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(356)</c:v>
                </c:pt>
                <c:pt idx="1">
                  <c:v>St Mary's Hospital (Hq) (100)</c:v>
                </c:pt>
                <c:pt idx="2">
                  <c:v>Charing Cross Hospital (146)</c:v>
                </c:pt>
                <c:pt idx="3">
                  <c:v>Hammersmith Hospital (96)</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3.349295799821256</c:v>
                </c:pt>
                <c:pt idx="1">
                  <c:v>3.8450844186980611</c:v>
                </c:pt>
                <c:pt idx="2">
                  <c:v>3.3405716045831726</c:v>
                </c:pt>
                <c:pt idx="3">
                  <c:v>2.6677613538973342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St Mary's Hospital (Hq) (72)</c:v>
                </c:pt>
                <c:pt idx="2">
                  <c:v>Charing Cross Hospital (99)</c:v>
                </c:pt>
                <c:pt idx="3">
                  <c:v>Hammersmith Hospital (63)</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St Mary's Hospital (Hq) (72)</c:v>
                </c:pt>
                <c:pt idx="2">
                  <c:v>Charing Cross Hospital (99)</c:v>
                </c:pt>
                <c:pt idx="3">
                  <c:v>Hammersmith Hospital (63)</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St Mary's Hospital (Hq) (72)</c:v>
                </c:pt>
                <c:pt idx="2">
                  <c:v>Charing Cross Hospital (99)</c:v>
                </c:pt>
                <c:pt idx="3">
                  <c:v>Hammersmith Hospital (63)</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St Mary's Hospital (Hq) (72)</c:v>
                </c:pt>
                <c:pt idx="2">
                  <c:v>Charing Cross Hospital (99)</c:v>
                </c:pt>
                <c:pt idx="3">
                  <c:v>Hammersmith Hospital (63)</c:v>
                </c:pt>
                <c:pt idx="4">
                  <c:v>Queen Charlotte's Hospital (-)</c:v>
                </c:pt>
                <c:pt idx="5">
                  <c:v>Western Eye Hospital (-)</c:v>
                </c:pt>
              </c:strCache>
            </c:strRef>
          </c:cat>
          <c:val>
            <c:numRef>
              <c:f>Sheet1!$G$2:$G$7</c:f>
              <c:numCache>
                <c:formatCode>0.0;;</c:formatCode>
                <c:ptCount val="6"/>
                <c:pt idx="0">
                  <c:v>5.8186617074356421</c:v>
                </c:pt>
                <c:pt idx="1">
                  <c:v>5.6724568890305713</c:v>
                </c:pt>
                <c:pt idx="2">
                  <c:v>6.2940038947692036</c:v>
                </c:pt>
                <c:pt idx="3">
                  <c:v>5.679289751473207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St Mary's Hospital (Hq) (72)</c:v>
                </c:pt>
                <c:pt idx="2">
                  <c:v>Charing Cross Hospital (99)</c:v>
                </c:pt>
                <c:pt idx="3">
                  <c:v>Hammersmith Hospital (63)</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St Mary's Hospital (Hq) (72)</c:v>
                </c:pt>
                <c:pt idx="2">
                  <c:v>Charing Cross Hospital (99)</c:v>
                </c:pt>
                <c:pt idx="3">
                  <c:v>Hammersmith Hospital (63)</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(245)</c:v>
                </c:pt>
                <c:pt idx="1">
                  <c:v>St Mary's Hospital (Hq) (72)</c:v>
                </c:pt>
                <c:pt idx="2">
                  <c:v>Charing Cross Hospital (99)</c:v>
                </c:pt>
                <c:pt idx="3">
                  <c:v>Hammersmith Hospital (63)</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4.1813382925643579</c:v>
                </c:pt>
                <c:pt idx="1">
                  <c:v>4.3275431109694287</c:v>
                </c:pt>
                <c:pt idx="2">
                  <c:v>3.7059961052307964</c:v>
                </c:pt>
                <c:pt idx="3">
                  <c:v>4.320710248526793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St Mary's Hospital (Hq) (47)</c:v>
                </c:pt>
                <c:pt idx="2">
                  <c:v>Charing Cross Hospital (58)</c:v>
                </c:pt>
                <c:pt idx="3">
                  <c:v>Hammersmith Hospital (-)</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St Mary's Hospital (Hq) (47)</c:v>
                </c:pt>
                <c:pt idx="2">
                  <c:v>Charing Cross Hospital (58)</c:v>
                </c:pt>
                <c:pt idx="3">
                  <c:v>Hammersmith Hospital (-)</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St Mary's Hospital (Hq) (47)</c:v>
                </c:pt>
                <c:pt idx="2">
                  <c:v>Charing Cross Hospital (58)</c:v>
                </c:pt>
                <c:pt idx="3">
                  <c:v>Hammersmith Hospital (-)</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St Mary's Hospital (Hq) (47)</c:v>
                </c:pt>
                <c:pt idx="2">
                  <c:v>Charing Cross Hospital (58)</c:v>
                </c:pt>
                <c:pt idx="3">
                  <c:v>Hammersmith Hospital (-)</c:v>
                </c:pt>
                <c:pt idx="4">
                  <c:v>Queen Charlotte's Hospital (-)</c:v>
                </c:pt>
                <c:pt idx="5">
                  <c:v>Western Eye Hospital (-)</c:v>
                </c:pt>
              </c:strCache>
            </c:strRef>
          </c:cat>
          <c:val>
            <c:numRef>
              <c:f>Sheet1!$G$2:$G$7</c:f>
              <c:numCache>
                <c:formatCode>0.0;;</c:formatCode>
                <c:ptCount val="6"/>
                <c:pt idx="0">
                  <c:v>7.7645823340329967</c:v>
                </c:pt>
                <c:pt idx="1">
                  <c:v>8.6556059139223454</c:v>
                </c:pt>
                <c:pt idx="2">
                  <c:v>7.7777205996613361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St Mary's Hospital (Hq) (47)</c:v>
                </c:pt>
                <c:pt idx="2">
                  <c:v>Charing Cross Hospital (58)</c:v>
                </c:pt>
                <c:pt idx="3">
                  <c:v>Hammersmith Hospital (-)</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St Mary's Hospital (Hq) (47)</c:v>
                </c:pt>
                <c:pt idx="2">
                  <c:v>Charing Cross Hospital (58)</c:v>
                </c:pt>
                <c:pt idx="3">
                  <c:v>Hammersmith Hospital (-)</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St Mary's Hospital (Hq) (47)</c:v>
                </c:pt>
                <c:pt idx="2">
                  <c:v>Charing Cross Hospital (58)</c:v>
                </c:pt>
                <c:pt idx="3">
                  <c:v>Hammersmith Hospital (-)</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2.2354176659670033</c:v>
                </c:pt>
                <c:pt idx="1">
                  <c:v>1.3443940860776546</c:v>
                </c:pt>
                <c:pt idx="2">
                  <c:v>2.2222794003386639</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(110)</c:v>
                </c:pt>
                <c:pt idx="2">
                  <c:v>Charing Cross Hospital (146)</c:v>
                </c:pt>
                <c:pt idx="3">
                  <c:v>Hammersmith Hospital (97)</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(110)</c:v>
                </c:pt>
                <c:pt idx="2">
                  <c:v>Charing Cross Hospital (146)</c:v>
                </c:pt>
                <c:pt idx="3">
                  <c:v>Hammersmith Hospital (97)</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(110)</c:v>
                </c:pt>
                <c:pt idx="2">
                  <c:v>Charing Cross Hospital (146)</c:v>
                </c:pt>
                <c:pt idx="3">
                  <c:v>Hammersmith Hospital (97)</c:v>
                </c:pt>
                <c:pt idx="4">
                  <c:v>Queen Charlotte's Hospital (-)</c:v>
                </c:pt>
                <c:pt idx="5">
                  <c:v>Western Eye Hospital (-)</c:v>
                </c:pt>
              </c:strCache>
            </c:strRef>
          </c:cat>
          <c:val>
            <c:numRef>
              <c:f>Sheet1!$F$2:$F$7</c:f>
              <c:numCache>
                <c:formatCode>0.0;;</c:formatCode>
                <c:ptCount val="6"/>
                <c:pt idx="0">
                  <c:v>0</c:v>
                </c:pt>
                <c:pt idx="1">
                  <c:v>6.1862071806939429</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(110)</c:v>
                </c:pt>
                <c:pt idx="2">
                  <c:v>Charing Cross Hospital (146)</c:v>
                </c:pt>
                <c:pt idx="3">
                  <c:v>Hammersmith Hospital (97)</c:v>
                </c:pt>
                <c:pt idx="4">
                  <c:v>Queen Charlotte's Hospital (-)</c:v>
                </c:pt>
                <c:pt idx="5">
                  <c:v>Western Eye Hospital (-)</c:v>
                </c:pt>
              </c:strCache>
            </c:strRef>
          </c:cat>
          <c:val>
            <c:numRef>
              <c:f>Sheet1!$G$2:$G$7</c:f>
              <c:numCache>
                <c:formatCode>0.0;;</c:formatCode>
                <c:ptCount val="6"/>
                <c:pt idx="0">
                  <c:v>6.9868671197984904</c:v>
                </c:pt>
                <c:pt idx="1">
                  <c:v>0</c:v>
                </c:pt>
                <c:pt idx="2">
                  <c:v>7.2478299317082664</c:v>
                </c:pt>
                <c:pt idx="3">
                  <c:v>7.6162143215646143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(110)</c:v>
                </c:pt>
                <c:pt idx="2">
                  <c:v>Charing Cross Hospital (146)</c:v>
                </c:pt>
                <c:pt idx="3">
                  <c:v>Hammersmith Hospital (97)</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(110)</c:v>
                </c:pt>
                <c:pt idx="2">
                  <c:v>Charing Cross Hospital (146)</c:v>
                </c:pt>
                <c:pt idx="3">
                  <c:v>Hammersmith Hospital (97)</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(367)</c:v>
                </c:pt>
                <c:pt idx="1">
                  <c:v>St Mary's Hospital (Hq) (110)</c:v>
                </c:pt>
                <c:pt idx="2">
                  <c:v>Charing Cross Hospital (146)</c:v>
                </c:pt>
                <c:pt idx="3">
                  <c:v>Hammersmith Hospital (97)</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3.0131328802015096</c:v>
                </c:pt>
                <c:pt idx="1">
                  <c:v>3.8137928193060571</c:v>
                </c:pt>
                <c:pt idx="2">
                  <c:v>2.7521700682917336</c:v>
                </c:pt>
                <c:pt idx="3">
                  <c:v>2.3837856784353857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(346)</c:v>
                </c:pt>
                <c:pt idx="1">
                  <c:v>St Mary's Hospital (Hq) (102)</c:v>
                </c:pt>
                <c:pt idx="2">
                  <c:v>Charing Cross Hospital (137)</c:v>
                </c:pt>
                <c:pt idx="3">
                  <c:v>Hammersmith Hospital (93)</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(346)</c:v>
                </c:pt>
                <c:pt idx="1">
                  <c:v>St Mary's Hospital (Hq) (102)</c:v>
                </c:pt>
                <c:pt idx="2">
                  <c:v>Charing Cross Hospital (137)</c:v>
                </c:pt>
                <c:pt idx="3">
                  <c:v>Hammersmith Hospital (93)</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(346)</c:v>
                </c:pt>
                <c:pt idx="1">
                  <c:v>St Mary's Hospital (Hq) (102)</c:v>
                </c:pt>
                <c:pt idx="2">
                  <c:v>Charing Cross Hospital (137)</c:v>
                </c:pt>
                <c:pt idx="3">
                  <c:v>Hammersmith Hospital (93)</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(346)</c:v>
                </c:pt>
                <c:pt idx="1">
                  <c:v>St Mary's Hospital (Hq) (102)</c:v>
                </c:pt>
                <c:pt idx="2">
                  <c:v>Charing Cross Hospital (137)</c:v>
                </c:pt>
                <c:pt idx="3">
                  <c:v>Hammersmith Hospital (93)</c:v>
                </c:pt>
                <c:pt idx="4">
                  <c:v>Queen Charlotte's Hospital (-)</c:v>
                </c:pt>
                <c:pt idx="5">
                  <c:v>Western Eye Hospital (-)</c:v>
                </c:pt>
              </c:strCache>
            </c:strRef>
          </c:cat>
          <c:val>
            <c:numRef>
              <c:f>Sheet1!$G$2:$G$7</c:f>
              <c:numCache>
                <c:formatCode>0.0;;</c:formatCode>
                <c:ptCount val="6"/>
                <c:pt idx="0">
                  <c:v>0</c:v>
                </c:pt>
                <c:pt idx="1">
                  <c:v>0</c:v>
                </c:pt>
                <c:pt idx="2">
                  <c:v>0</c:v>
                </c:pt>
                <c:pt idx="3">
                  <c:v>8.4100627484993673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(346)</c:v>
                </c:pt>
                <c:pt idx="1">
                  <c:v>St Mary's Hospital (Hq) (102)</c:v>
                </c:pt>
                <c:pt idx="2">
                  <c:v>Charing Cross Hospital (137)</c:v>
                </c:pt>
                <c:pt idx="3">
                  <c:v>Hammersmith Hospital (93)</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(346)</c:v>
                </c:pt>
                <c:pt idx="1">
                  <c:v>St Mary's Hospital (Hq) (102)</c:v>
                </c:pt>
                <c:pt idx="2">
                  <c:v>Charing Cross Hospital (137)</c:v>
                </c:pt>
                <c:pt idx="3">
                  <c:v>Hammersmith Hospital (93)</c:v>
                </c:pt>
                <c:pt idx="4">
                  <c:v>Queen Charlotte's Hospital (-)</c:v>
                </c:pt>
                <c:pt idx="5">
                  <c:v>Western Eye Hospital (-)</c:v>
                </c:pt>
              </c:strCache>
            </c:strRef>
          </c:cat>
          <c:val>
            <c:numRef>
              <c:f>Sheet1!$I$2:$I$7</c:f>
              <c:numCache>
                <c:formatCode>0.0;;</c:formatCode>
                <c:ptCount val="6"/>
                <c:pt idx="0">
                  <c:v>8.6226135315793808</c:v>
                </c:pt>
                <c:pt idx="1">
                  <c:v>8.7860337034434011</c:v>
                </c:pt>
                <c:pt idx="2">
                  <c:v>8.7156043122125801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(346)</c:v>
                </c:pt>
                <c:pt idx="1">
                  <c:v>St Mary's Hospital (Hq) (102)</c:v>
                </c:pt>
                <c:pt idx="2">
                  <c:v>Charing Cross Hospital (137)</c:v>
                </c:pt>
                <c:pt idx="3">
                  <c:v>Hammersmith Hospital (93)</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1.3773864684206192</c:v>
                </c:pt>
                <c:pt idx="1">
                  <c:v>1.2139662965565989</c:v>
                </c:pt>
                <c:pt idx="2">
                  <c:v>1.2843956877874199</c:v>
                </c:pt>
                <c:pt idx="3">
                  <c:v>1.5899372515006327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St Mary's Hospital (Hq) (85)</c:v>
                </c:pt>
                <c:pt idx="2">
                  <c:v>Charing Cross Hospital (116)</c:v>
                </c:pt>
                <c:pt idx="3">
                  <c:v>Hammersmith Hospital (78)</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St Mary's Hospital (Hq) (85)</c:v>
                </c:pt>
                <c:pt idx="2">
                  <c:v>Charing Cross Hospital (116)</c:v>
                </c:pt>
                <c:pt idx="3">
                  <c:v>Hammersmith Hospital (78)</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St Mary's Hospital (Hq) (85)</c:v>
                </c:pt>
                <c:pt idx="2">
                  <c:v>Charing Cross Hospital (116)</c:v>
                </c:pt>
                <c:pt idx="3">
                  <c:v>Hammersmith Hospital (78)</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St Mary's Hospital (Hq) (85)</c:v>
                </c:pt>
                <c:pt idx="2">
                  <c:v>Charing Cross Hospital (116)</c:v>
                </c:pt>
                <c:pt idx="3">
                  <c:v>Hammersmith Hospital (78)</c:v>
                </c:pt>
                <c:pt idx="4">
                  <c:v>Queen Charlotte's Hospital (-)</c:v>
                </c:pt>
                <c:pt idx="5">
                  <c:v>Western Eye Hospital (-)</c:v>
                </c:pt>
              </c:strCache>
            </c:strRef>
          </c:cat>
          <c:val>
            <c:numRef>
              <c:f>Sheet1!$G$2:$G$7</c:f>
              <c:numCache>
                <c:formatCode>0.0;;</c:formatCode>
                <c:ptCount val="6"/>
                <c:pt idx="0">
                  <c:v>8.9985605569283074</c:v>
                </c:pt>
                <c:pt idx="1">
                  <c:v>8.976474626830214</c:v>
                </c:pt>
                <c:pt idx="2">
                  <c:v>9.000400279921033</c:v>
                </c:pt>
                <c:pt idx="3">
                  <c:v>9.0521086466478273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St Mary's Hospital (Hq) (85)</c:v>
                </c:pt>
                <c:pt idx="2">
                  <c:v>Charing Cross Hospital (116)</c:v>
                </c:pt>
                <c:pt idx="3">
                  <c:v>Hammersmith Hospital (78)</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St Mary's Hospital (Hq) (85)</c:v>
                </c:pt>
                <c:pt idx="2">
                  <c:v>Charing Cross Hospital (116)</c:v>
                </c:pt>
                <c:pt idx="3">
                  <c:v>Hammersmith Hospital (78)</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(293)</c:v>
                </c:pt>
                <c:pt idx="1">
                  <c:v>St Mary's Hospital (Hq) (85)</c:v>
                </c:pt>
                <c:pt idx="2">
                  <c:v>Charing Cross Hospital (116)</c:v>
                </c:pt>
                <c:pt idx="3">
                  <c:v>Hammersmith Hospital (78)</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1.0014394430716926</c:v>
                </c:pt>
                <c:pt idx="1">
                  <c:v>1.023525373169786</c:v>
                </c:pt>
                <c:pt idx="2">
                  <c:v>0.99959972007896702</c:v>
                </c:pt>
                <c:pt idx="3">
                  <c:v>0.94789135335217267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(308)</c:v>
                </c:pt>
                <c:pt idx="1">
                  <c:v>St Mary's Hospital (Hq) (94)</c:v>
                </c:pt>
                <c:pt idx="2">
                  <c:v>Charing Cross Hospital (125)</c:v>
                </c:pt>
                <c:pt idx="3">
                  <c:v>Hammersmith Hospital (76)</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(308)</c:v>
                </c:pt>
                <c:pt idx="1">
                  <c:v>St Mary's Hospital (Hq) (94)</c:v>
                </c:pt>
                <c:pt idx="2">
                  <c:v>Charing Cross Hospital (125)</c:v>
                </c:pt>
                <c:pt idx="3">
                  <c:v>Hammersmith Hospital (76)</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(308)</c:v>
                </c:pt>
                <c:pt idx="1">
                  <c:v>St Mary's Hospital (Hq) (94)</c:v>
                </c:pt>
                <c:pt idx="2">
                  <c:v>Charing Cross Hospital (125)</c:v>
                </c:pt>
                <c:pt idx="3">
                  <c:v>Hammersmith Hospital (76)</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(308)</c:v>
                </c:pt>
                <c:pt idx="1">
                  <c:v>St Mary's Hospital (Hq) (94)</c:v>
                </c:pt>
                <c:pt idx="2">
                  <c:v>Charing Cross Hospital (125)</c:v>
                </c:pt>
                <c:pt idx="3">
                  <c:v>Hammersmith Hospital (76)</c:v>
                </c:pt>
                <c:pt idx="4">
                  <c:v>Queen Charlotte's Hospital (-)</c:v>
                </c:pt>
                <c:pt idx="5">
                  <c:v>Western Eye Hospital (-)</c:v>
                </c:pt>
              </c:strCache>
            </c:strRef>
          </c:cat>
          <c:val>
            <c:numRef>
              <c:f>Sheet1!$G$2:$G$7</c:f>
              <c:numCache>
                <c:formatCode>0.0;;</c:formatCode>
                <c:ptCount val="6"/>
                <c:pt idx="0">
                  <c:v>4.8354007665394603</c:v>
                </c:pt>
                <c:pt idx="1">
                  <c:v>4.4639362799201097</c:v>
                </c:pt>
                <c:pt idx="2">
                  <c:v>4.8494006547435999</c:v>
                </c:pt>
                <c:pt idx="3">
                  <c:v>5.1417342877105554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(308)</c:v>
                </c:pt>
                <c:pt idx="1">
                  <c:v>St Mary's Hospital (Hq) (94)</c:v>
                </c:pt>
                <c:pt idx="2">
                  <c:v>Charing Cross Hospital (125)</c:v>
                </c:pt>
                <c:pt idx="3">
                  <c:v>Hammersmith Hospital (76)</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(308)</c:v>
                </c:pt>
                <c:pt idx="1">
                  <c:v>St Mary's Hospital (Hq) (94)</c:v>
                </c:pt>
                <c:pt idx="2">
                  <c:v>Charing Cross Hospital (125)</c:v>
                </c:pt>
                <c:pt idx="3">
                  <c:v>Hammersmith Hospital (76)</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(308)</c:v>
                </c:pt>
                <c:pt idx="1">
                  <c:v>St Mary's Hospital (Hq) (94)</c:v>
                </c:pt>
                <c:pt idx="2">
                  <c:v>Charing Cross Hospital (125)</c:v>
                </c:pt>
                <c:pt idx="3">
                  <c:v>Hammersmith Hospital (76)</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5.1645992334605397</c:v>
                </c:pt>
                <c:pt idx="1">
                  <c:v>5.5360637200798903</c:v>
                </c:pt>
                <c:pt idx="2">
                  <c:v>5.1505993452564001</c:v>
                </c:pt>
                <c:pt idx="3">
                  <c:v>4.8582657122894446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(102)</c:v>
                </c:pt>
                <c:pt idx="2">
                  <c:v>Charing Cross Hospital (138)</c:v>
                </c:pt>
                <c:pt idx="3">
                  <c:v>Hammersmith Hospital (87)</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(102)</c:v>
                </c:pt>
                <c:pt idx="2">
                  <c:v>Charing Cross Hospital (138)</c:v>
                </c:pt>
                <c:pt idx="3">
                  <c:v>Hammersmith Hospital (87)</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(102)</c:v>
                </c:pt>
                <c:pt idx="2">
                  <c:v>Charing Cross Hospital (138)</c:v>
                </c:pt>
                <c:pt idx="3">
                  <c:v>Hammersmith Hospital (87)</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(102)</c:v>
                </c:pt>
                <c:pt idx="2">
                  <c:v>Charing Cross Hospital (138)</c:v>
                </c:pt>
                <c:pt idx="3">
                  <c:v>Hammersmith Hospital (87)</c:v>
                </c:pt>
                <c:pt idx="4">
                  <c:v>Queen Charlotte's Hospital (-)</c:v>
                </c:pt>
                <c:pt idx="5">
                  <c:v>Western Eye Hospital (-)</c:v>
                </c:pt>
              </c:strCache>
            </c:strRef>
          </c:cat>
          <c:val>
            <c:numRef>
              <c:f>Sheet1!$G$2:$G$7</c:f>
              <c:numCache>
                <c:formatCode>0.0;;</c:formatCode>
                <c:ptCount val="6"/>
                <c:pt idx="0">
                  <c:v>6.9658941757279802</c:v>
                </c:pt>
                <c:pt idx="1">
                  <c:v>7.0681368121835719</c:v>
                </c:pt>
                <c:pt idx="2">
                  <c:v>6.7388118125894616</c:v>
                </c:pt>
                <c:pt idx="3">
                  <c:v>7.0562780962266647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(102)</c:v>
                </c:pt>
                <c:pt idx="2">
                  <c:v>Charing Cross Hospital (138)</c:v>
                </c:pt>
                <c:pt idx="3">
                  <c:v>Hammersmith Hospital (87)</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(102)</c:v>
                </c:pt>
                <c:pt idx="2">
                  <c:v>Charing Cross Hospital (138)</c:v>
                </c:pt>
                <c:pt idx="3">
                  <c:v>Hammersmith Hospital (87)</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(340)</c:v>
                </c:pt>
                <c:pt idx="1">
                  <c:v>St Mary's Hospital (Hq) (102)</c:v>
                </c:pt>
                <c:pt idx="2">
                  <c:v>Charing Cross Hospital (138)</c:v>
                </c:pt>
                <c:pt idx="3">
                  <c:v>Hammersmith Hospital (87)</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3.0341058242720198</c:v>
                </c:pt>
                <c:pt idx="1">
                  <c:v>2.9318631878164281</c:v>
                </c:pt>
                <c:pt idx="2">
                  <c:v>3.2611881874105384</c:v>
                </c:pt>
                <c:pt idx="3">
                  <c:v>2.9437219037733353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(335)</c:v>
                </c:pt>
                <c:pt idx="1">
                  <c:v>St Mary's Hospital (Hq) (96)</c:v>
                </c:pt>
                <c:pt idx="2">
                  <c:v>Charing Cross Hospital (135)</c:v>
                </c:pt>
                <c:pt idx="3">
                  <c:v>Hammersmith Hospital (91)</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(335)</c:v>
                </c:pt>
                <c:pt idx="1">
                  <c:v>St Mary's Hospital (Hq) (96)</c:v>
                </c:pt>
                <c:pt idx="2">
                  <c:v>Charing Cross Hospital (135)</c:v>
                </c:pt>
                <c:pt idx="3">
                  <c:v>Hammersmith Hospital (91)</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(335)</c:v>
                </c:pt>
                <c:pt idx="1">
                  <c:v>St Mary's Hospital (Hq) (96)</c:v>
                </c:pt>
                <c:pt idx="2">
                  <c:v>Charing Cross Hospital (135)</c:v>
                </c:pt>
                <c:pt idx="3">
                  <c:v>Hammersmith Hospital (91)</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(335)</c:v>
                </c:pt>
                <c:pt idx="1">
                  <c:v>St Mary's Hospital (Hq) (96)</c:v>
                </c:pt>
                <c:pt idx="2">
                  <c:v>Charing Cross Hospital (135)</c:v>
                </c:pt>
                <c:pt idx="3">
                  <c:v>Hammersmith Hospital (91)</c:v>
                </c:pt>
                <c:pt idx="4">
                  <c:v>Queen Charlotte's Hospital (-)</c:v>
                </c:pt>
                <c:pt idx="5">
                  <c:v>Western Eye Hospital (-)</c:v>
                </c:pt>
              </c:strCache>
            </c:strRef>
          </c:cat>
          <c:val>
            <c:numRef>
              <c:f>Sheet1!$G$2:$G$7</c:f>
              <c:numCache>
                <c:formatCode>0.0;;</c:formatCode>
                <c:ptCount val="6"/>
                <c:pt idx="0">
                  <c:v>7.8948131378918243</c:v>
                </c:pt>
                <c:pt idx="1">
                  <c:v>7.3227567255824999</c:v>
                </c:pt>
                <c:pt idx="2">
                  <c:v>7.4579574694705801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(335)</c:v>
                </c:pt>
                <c:pt idx="1">
                  <c:v>St Mary's Hospital (Hq) (96)</c:v>
                </c:pt>
                <c:pt idx="2">
                  <c:v>Charing Cross Hospital (135)</c:v>
                </c:pt>
                <c:pt idx="3">
                  <c:v>Hammersmith Hospital (91)</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(335)</c:v>
                </c:pt>
                <c:pt idx="1">
                  <c:v>St Mary's Hospital (Hq) (96)</c:v>
                </c:pt>
                <c:pt idx="2">
                  <c:v>Charing Cross Hospital (135)</c:v>
                </c:pt>
                <c:pt idx="3">
                  <c:v>Hammersmith Hospital (91)</c:v>
                </c:pt>
                <c:pt idx="4">
                  <c:v>Queen Charlotte's Hospital (-)</c:v>
                </c:pt>
                <c:pt idx="5">
                  <c:v>Western Eye Hospital (-)</c:v>
                </c:pt>
              </c:strCache>
            </c:strRef>
          </c:cat>
          <c:val>
            <c:numRef>
              <c:f>Sheet1!$I$2:$I$7</c:f>
              <c:numCache>
                <c:formatCode>0.0;;</c:formatCode>
                <c:ptCount val="6"/>
                <c:pt idx="0">
                  <c:v>0</c:v>
                </c:pt>
                <c:pt idx="1">
                  <c:v>0</c:v>
                </c:pt>
                <c:pt idx="2">
                  <c:v>0</c:v>
                </c:pt>
                <c:pt idx="3">
                  <c:v>8.9768412352848994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(335)</c:v>
                </c:pt>
                <c:pt idx="1">
                  <c:v>St Mary's Hospital (Hq) (96)</c:v>
                </c:pt>
                <c:pt idx="2">
                  <c:v>Charing Cross Hospital (135)</c:v>
                </c:pt>
                <c:pt idx="3">
                  <c:v>Hammersmith Hospital (91)</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2.1051868621081757</c:v>
                </c:pt>
                <c:pt idx="1">
                  <c:v>2.6772432744175001</c:v>
                </c:pt>
                <c:pt idx="2">
                  <c:v>2.5420425305294199</c:v>
                </c:pt>
                <c:pt idx="3">
                  <c:v>1.0231587647151006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0.14354332240422796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0.59569463827801084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0.16607521142548443</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1.7338015541534517</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0.16607521142548443</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0.59569463827800995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1.1231565262294652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7.0994500308011252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(197)</c:v>
                </c:pt>
                <c:pt idx="1">
                  <c:v>St Mary's Hospital (Hq) (60)</c:v>
                </c:pt>
                <c:pt idx="2">
                  <c:v>Charing Cross Hospital (81)</c:v>
                </c:pt>
                <c:pt idx="3">
                  <c:v>Hammersmith Hospital (49)</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(197)</c:v>
                </c:pt>
                <c:pt idx="1">
                  <c:v>St Mary's Hospital (Hq) (60)</c:v>
                </c:pt>
                <c:pt idx="2">
                  <c:v>Charing Cross Hospital (81)</c:v>
                </c:pt>
                <c:pt idx="3">
                  <c:v>Hammersmith Hospital (49)</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(197)</c:v>
                </c:pt>
                <c:pt idx="1">
                  <c:v>St Mary's Hospital (Hq) (60)</c:v>
                </c:pt>
                <c:pt idx="2">
                  <c:v>Charing Cross Hospital (81)</c:v>
                </c:pt>
                <c:pt idx="3">
                  <c:v>Hammersmith Hospital (49)</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(197)</c:v>
                </c:pt>
                <c:pt idx="1">
                  <c:v>St Mary's Hospital (Hq) (60)</c:v>
                </c:pt>
                <c:pt idx="2">
                  <c:v>Charing Cross Hospital (81)</c:v>
                </c:pt>
                <c:pt idx="3">
                  <c:v>Hammersmith Hospital (49)</c:v>
                </c:pt>
                <c:pt idx="4">
                  <c:v>Queen Charlotte's Hospital (-)</c:v>
                </c:pt>
                <c:pt idx="5">
                  <c:v>Western Eye Hospital (-)</c:v>
                </c:pt>
              </c:strCache>
            </c:strRef>
          </c:cat>
          <c:val>
            <c:numRef>
              <c:f>Sheet1!$G$2:$G$7</c:f>
              <c:numCache>
                <c:formatCode>0.0;;</c:formatCode>
                <c:ptCount val="6"/>
                <c:pt idx="0">
                  <c:v>8.324438561027879</c:v>
                </c:pt>
                <c:pt idx="1">
                  <c:v>8.6717142614087876</c:v>
                </c:pt>
                <c:pt idx="2">
                  <c:v>7.8828955464234669</c:v>
                </c:pt>
                <c:pt idx="3">
                  <c:v>8.5212913199266094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(197)</c:v>
                </c:pt>
                <c:pt idx="1">
                  <c:v>St Mary's Hospital (Hq) (60)</c:v>
                </c:pt>
                <c:pt idx="2">
                  <c:v>Charing Cross Hospital (81)</c:v>
                </c:pt>
                <c:pt idx="3">
                  <c:v>Hammersmith Hospital (49)</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(197)</c:v>
                </c:pt>
                <c:pt idx="1">
                  <c:v>St Mary's Hospital (Hq) (60)</c:v>
                </c:pt>
                <c:pt idx="2">
                  <c:v>Charing Cross Hospital (81)</c:v>
                </c:pt>
                <c:pt idx="3">
                  <c:v>Hammersmith Hospital (49)</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(197)</c:v>
                </c:pt>
                <c:pt idx="1">
                  <c:v>St Mary's Hospital (Hq) (60)</c:v>
                </c:pt>
                <c:pt idx="2">
                  <c:v>Charing Cross Hospital (81)</c:v>
                </c:pt>
                <c:pt idx="3">
                  <c:v>Hammersmith Hospital (49)</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1.675561438972121</c:v>
                </c:pt>
                <c:pt idx="1">
                  <c:v>1.3282857385912124</c:v>
                </c:pt>
                <c:pt idx="2">
                  <c:v>2.1171044535765331</c:v>
                </c:pt>
                <c:pt idx="3">
                  <c:v>1.4787086800733906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(233)</c:v>
                </c:pt>
                <c:pt idx="1">
                  <c:v>St Mary's Hospital (Hq) (78)</c:v>
                </c:pt>
                <c:pt idx="2">
                  <c:v>Charing Cross Hospital (92)</c:v>
                </c:pt>
                <c:pt idx="3">
                  <c:v>Hammersmith Hospital (56)</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(233)</c:v>
                </c:pt>
                <c:pt idx="1">
                  <c:v>St Mary's Hospital (Hq) (78)</c:v>
                </c:pt>
                <c:pt idx="2">
                  <c:v>Charing Cross Hospital (92)</c:v>
                </c:pt>
                <c:pt idx="3">
                  <c:v>Hammersmith Hospital (56)</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(233)</c:v>
                </c:pt>
                <c:pt idx="1">
                  <c:v>St Mary's Hospital (Hq) (78)</c:v>
                </c:pt>
                <c:pt idx="2">
                  <c:v>Charing Cross Hospital (92)</c:v>
                </c:pt>
                <c:pt idx="3">
                  <c:v>Hammersmith Hospital (56)</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(233)</c:v>
                </c:pt>
                <c:pt idx="1">
                  <c:v>St Mary's Hospital (Hq) (78)</c:v>
                </c:pt>
                <c:pt idx="2">
                  <c:v>Charing Cross Hospital (92)</c:v>
                </c:pt>
                <c:pt idx="3">
                  <c:v>Hammersmith Hospital (56)</c:v>
                </c:pt>
                <c:pt idx="4">
                  <c:v>Queen Charlotte's Hospital (-)</c:v>
                </c:pt>
                <c:pt idx="5">
                  <c:v>Western Eye Hospital (-)</c:v>
                </c:pt>
              </c:strCache>
            </c:strRef>
          </c:cat>
          <c:val>
            <c:numRef>
              <c:f>Sheet1!$G$2:$G$7</c:f>
              <c:numCache>
                <c:formatCode>0.0;;</c:formatCode>
                <c:ptCount val="6"/>
                <c:pt idx="0">
                  <c:v>6.3368828065746943</c:v>
                </c:pt>
                <c:pt idx="1">
                  <c:v>6.7689938606231603</c:v>
                </c:pt>
                <c:pt idx="2">
                  <c:v>5.8430743854030549</c:v>
                </c:pt>
                <c:pt idx="3">
                  <c:v>6.3180552053251633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(233)</c:v>
                </c:pt>
                <c:pt idx="1">
                  <c:v>St Mary's Hospital (Hq) (78)</c:v>
                </c:pt>
                <c:pt idx="2">
                  <c:v>Charing Cross Hospital (92)</c:v>
                </c:pt>
                <c:pt idx="3">
                  <c:v>Hammersmith Hospital (56)</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(233)</c:v>
                </c:pt>
                <c:pt idx="1">
                  <c:v>St Mary's Hospital (Hq) (78)</c:v>
                </c:pt>
                <c:pt idx="2">
                  <c:v>Charing Cross Hospital (92)</c:v>
                </c:pt>
                <c:pt idx="3">
                  <c:v>Hammersmith Hospital (56)</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(233)</c:v>
                </c:pt>
                <c:pt idx="1">
                  <c:v>St Mary's Hospital (Hq) (78)</c:v>
                </c:pt>
                <c:pt idx="2">
                  <c:v>Charing Cross Hospital (92)</c:v>
                </c:pt>
                <c:pt idx="3">
                  <c:v>Hammersmith Hospital (56)</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3.6631171934253057</c:v>
                </c:pt>
                <c:pt idx="1">
                  <c:v>3.2310061393768397</c:v>
                </c:pt>
                <c:pt idx="2">
                  <c:v>4.1569256145969451</c:v>
                </c:pt>
                <c:pt idx="3">
                  <c:v>3.6819447946748367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(371)</c:v>
                </c:pt>
                <c:pt idx="1">
                  <c:v>St Mary's Hospital (Hq) (111)</c:v>
                </c:pt>
                <c:pt idx="2">
                  <c:v>Charing Cross Hospital (148)</c:v>
                </c:pt>
                <c:pt idx="3">
                  <c:v>Hammersmith Hospital (98)</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(371)</c:v>
                </c:pt>
                <c:pt idx="1">
                  <c:v>St Mary's Hospital (Hq) (111)</c:v>
                </c:pt>
                <c:pt idx="2">
                  <c:v>Charing Cross Hospital (148)</c:v>
                </c:pt>
                <c:pt idx="3">
                  <c:v>Hammersmith Hospital (98)</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(371)</c:v>
                </c:pt>
                <c:pt idx="1">
                  <c:v>St Mary's Hospital (Hq) (111)</c:v>
                </c:pt>
                <c:pt idx="2">
                  <c:v>Charing Cross Hospital (148)</c:v>
                </c:pt>
                <c:pt idx="3">
                  <c:v>Hammersmith Hospital (98)</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(371)</c:v>
                </c:pt>
                <c:pt idx="1">
                  <c:v>St Mary's Hospital (Hq) (111)</c:v>
                </c:pt>
                <c:pt idx="2">
                  <c:v>Charing Cross Hospital (148)</c:v>
                </c:pt>
                <c:pt idx="3">
                  <c:v>Hammersmith Hospital (98)</c:v>
                </c:pt>
                <c:pt idx="4">
                  <c:v>Queen Charlotte's Hospital (-)</c:v>
                </c:pt>
                <c:pt idx="5">
                  <c:v>Western Eye Hospital (-)</c:v>
                </c:pt>
              </c:strCache>
            </c:strRef>
          </c:cat>
          <c:val>
            <c:numRef>
              <c:f>Sheet1!$G$2:$G$7</c:f>
              <c:numCache>
                <c:formatCode>0.0;;</c:formatCode>
                <c:ptCount val="6"/>
                <c:pt idx="0">
                  <c:v>9.12348662828032</c:v>
                </c:pt>
                <c:pt idx="1">
                  <c:v>8.9748663738685241</c:v>
                </c:pt>
                <c:pt idx="2">
                  <c:v>9.0355130363428859</c:v>
                </c:pt>
                <c:pt idx="3">
                  <c:v>9.4164749956735232</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(371)</c:v>
                </c:pt>
                <c:pt idx="1">
                  <c:v>St Mary's Hospital (Hq) (111)</c:v>
                </c:pt>
                <c:pt idx="2">
                  <c:v>Charing Cross Hospital (148)</c:v>
                </c:pt>
                <c:pt idx="3">
                  <c:v>Hammersmith Hospital (98)</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(371)</c:v>
                </c:pt>
                <c:pt idx="1">
                  <c:v>St Mary's Hospital (Hq) (111)</c:v>
                </c:pt>
                <c:pt idx="2">
                  <c:v>Charing Cross Hospital (148)</c:v>
                </c:pt>
                <c:pt idx="3">
                  <c:v>Hammersmith Hospital (98)</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(371)</c:v>
                </c:pt>
                <c:pt idx="1">
                  <c:v>St Mary's Hospital (Hq) (111)</c:v>
                </c:pt>
                <c:pt idx="2">
                  <c:v>Charing Cross Hospital (148)</c:v>
                </c:pt>
                <c:pt idx="3">
                  <c:v>Hammersmith Hospital (98)</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0.87651337171968002</c:v>
                </c:pt>
                <c:pt idx="1">
                  <c:v>1.0251336261314759</c:v>
                </c:pt>
                <c:pt idx="2">
                  <c:v>0.96448696365711406</c:v>
                </c:pt>
                <c:pt idx="3">
                  <c:v>0.5835250043264768</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(148)</c:v>
                </c:pt>
                <c:pt idx="3">
                  <c:v>Hammersmith Hospital (97)</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(148)</c:v>
                </c:pt>
                <c:pt idx="3">
                  <c:v>Hammersmith Hospital (97)</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(148)</c:v>
                </c:pt>
                <c:pt idx="3">
                  <c:v>Hammersmith Hospital (97)</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(148)</c:v>
                </c:pt>
                <c:pt idx="3">
                  <c:v>Hammersmith Hospital (97)</c:v>
                </c:pt>
                <c:pt idx="4">
                  <c:v>Queen Charlotte's Hospital (-)</c:v>
                </c:pt>
                <c:pt idx="5">
                  <c:v>Western Eye Hospital (-)</c:v>
                </c:pt>
              </c:strCache>
            </c:strRef>
          </c:cat>
          <c:val>
            <c:numRef>
              <c:f>Sheet1!$G$2:$G$7</c:f>
              <c:numCache>
                <c:formatCode>0.0;;</c:formatCode>
                <c:ptCount val="6"/>
                <c:pt idx="0">
                  <c:v>9.1409902151438995</c:v>
                </c:pt>
                <c:pt idx="1">
                  <c:v>9.0246455910401817</c:v>
                </c:pt>
                <c:pt idx="2">
                  <c:v>9.1131610371681564</c:v>
                </c:pt>
                <c:pt idx="3">
                  <c:v>9.3226033998444606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(148)</c:v>
                </c:pt>
                <c:pt idx="3">
                  <c:v>Hammersmith Hospital (97)</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(148)</c:v>
                </c:pt>
                <c:pt idx="3">
                  <c:v>Hammersmith Hospital (97)</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St Mary's Hospital (Hq) (111)</c:v>
                </c:pt>
                <c:pt idx="2">
                  <c:v>Charing Cross Hospital (148)</c:v>
                </c:pt>
                <c:pt idx="3">
                  <c:v>Hammersmith Hospital (97)</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0.85900978485610047</c:v>
                </c:pt>
                <c:pt idx="1">
                  <c:v>0.97535440895981829</c:v>
                </c:pt>
                <c:pt idx="2">
                  <c:v>0.8868389628318436</c:v>
                </c:pt>
                <c:pt idx="3">
                  <c:v>0.67739660015553937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(110)</c:v>
                </c:pt>
                <c:pt idx="2">
                  <c:v>Charing Cross Hospital (147)</c:v>
                </c:pt>
                <c:pt idx="3">
                  <c:v>Hammersmith Hospital (98)</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(110)</c:v>
                </c:pt>
                <c:pt idx="2">
                  <c:v>Charing Cross Hospital (147)</c:v>
                </c:pt>
                <c:pt idx="3">
                  <c:v>Hammersmith Hospital (98)</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(110)</c:v>
                </c:pt>
                <c:pt idx="2">
                  <c:v>Charing Cross Hospital (147)</c:v>
                </c:pt>
                <c:pt idx="3">
                  <c:v>Hammersmith Hospital (98)</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(110)</c:v>
                </c:pt>
                <c:pt idx="2">
                  <c:v>Charing Cross Hospital (147)</c:v>
                </c:pt>
                <c:pt idx="3">
                  <c:v>Hammersmith Hospital (98)</c:v>
                </c:pt>
                <c:pt idx="4">
                  <c:v>Queen Charlotte's Hospital (-)</c:v>
                </c:pt>
                <c:pt idx="5">
                  <c:v>Western Eye Hospital (-)</c:v>
                </c:pt>
              </c:strCache>
            </c:strRef>
          </c:cat>
          <c:val>
            <c:numRef>
              <c:f>Sheet1!$G$2:$G$7</c:f>
              <c:numCache>
                <c:formatCode>0.0;;</c:formatCode>
                <c:ptCount val="6"/>
                <c:pt idx="0">
                  <c:v>8.3330433301093763</c:v>
                </c:pt>
                <c:pt idx="1">
                  <c:v>7.9220439317768223</c:v>
                </c:pt>
                <c:pt idx="2">
                  <c:v>8.3650936419550774</c:v>
                </c:pt>
                <c:pt idx="3">
                  <c:v>8.4738468240741387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(110)</c:v>
                </c:pt>
                <c:pt idx="2">
                  <c:v>Charing Cross Hospital (147)</c:v>
                </c:pt>
                <c:pt idx="3">
                  <c:v>Hammersmith Hospital (98)</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(110)</c:v>
                </c:pt>
                <c:pt idx="2">
                  <c:v>Charing Cross Hospital (147)</c:v>
                </c:pt>
                <c:pt idx="3">
                  <c:v>Hammersmith Hospital (98)</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(369)</c:v>
                </c:pt>
                <c:pt idx="1">
                  <c:v>St Mary's Hospital (Hq) (110)</c:v>
                </c:pt>
                <c:pt idx="2">
                  <c:v>Charing Cross Hospital (147)</c:v>
                </c:pt>
                <c:pt idx="3">
                  <c:v>Hammersmith Hospital (98)</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1.6669566698906237</c:v>
                </c:pt>
                <c:pt idx="1">
                  <c:v>2.0779560682231777</c:v>
                </c:pt>
                <c:pt idx="2">
                  <c:v>1.6349063580449226</c:v>
                </c:pt>
                <c:pt idx="3">
                  <c:v>1.5261531759258613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7.8814982469430026</c:v>
                </c:pt>
                <c:pt idx="1">
                  <c:v>7.2889160926924541</c:v>
                </c:pt>
                <c:pt idx="2">
                  <c:v>7.0203953752014936</c:v>
                </c:pt>
                <c:pt idx="3">
                  <c:v>7.1678973310586951</c:v>
                </c:pt>
                <c:pt idx="4">
                  <c:v>7.0994500308011252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6.7149497298872012</c:v>
                </c:pt>
                <c:pt idx="1">
                  <c:v>7.1503718079398144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8.384818835534567</c:v>
                </c:pt>
                <c:pt idx="1">
                  <c:v>8.6423980705141297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8.4133541691201508</c:v>
                </c:pt>
                <c:pt idx="1">
                  <c:v>8.3017092237198362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8.8569450614676182</c:v>
                </c:pt>
                <c:pt idx="1">
                  <c:v>8.7144378707467531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0.16162154008232399</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0.44256506921752781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0.12338383244861895</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1.288109637920348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0.12338383244861895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0.44256506921752781</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0.37507791502089027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7.8441881874143053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3.7765323612355188</c:v>
                </c:pt>
                <c:pt idx="1">
                  <c:v>3.8217534528340522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8.1710078834025506</c:v>
                </c:pt>
                <c:pt idx="1">
                  <c:v>7.2422220532219139</c:v>
                </c:pt>
                <c:pt idx="2">
                  <c:v>5.8196891133564383</c:v>
                </c:pt>
                <c:pt idx="3">
                  <c:v>7.3757786541564716</c:v>
                </c:pt>
                <c:pt idx="4">
                  <c:v>7.8476244978301688</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9.0934155311133029</c:v>
                </c:pt>
                <c:pt idx="1">
                  <c:v>8.8861708773205592</c:v>
                </c:pt>
                <c:pt idx="2">
                  <c:v>8.8502005054955397</c:v>
                </c:pt>
                <c:pt idx="3">
                  <c:v>8.7197237135283707</c:v>
                </c:pt>
                <c:pt idx="4">
                  <c:v>8.6599754431982525</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8.4310330467374222</c:v>
                </c:pt>
                <c:pt idx="1">
                  <c:v>7.9830265643769964</c:v>
                </c:pt>
                <c:pt idx="2">
                  <c:v>7.8527806079517104</c:v>
                </c:pt>
                <c:pt idx="3">
                  <c:v>7.971299389165563</c:v>
                </c:pt>
                <c:pt idx="4">
                  <c:v>7.6351336974374009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8.2270973288596476</c:v>
                </c:pt>
                <c:pt idx="1">
                  <c:v>7.97574836652407</c:v>
                </c:pt>
                <c:pt idx="2">
                  <c:v>8.0720631302191848</c:v>
                </c:pt>
                <c:pt idx="3">
                  <c:v>7.9946758952954227</c:v>
                </c:pt>
                <c:pt idx="4">
                  <c:v>7.8503703221152454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9.4921757804685587</c:v>
                </c:pt>
                <c:pt idx="1">
                  <c:v>9.4838757570515586</c:v>
                </c:pt>
                <c:pt idx="2">
                  <c:v>9.3873803453745417</c:v>
                </c:pt>
                <c:pt idx="3">
                  <c:v>9.2792726126176746</c:v>
                </c:pt>
                <c:pt idx="4">
                  <c:v>9.4558186837611782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9.059254006552619</c:v>
                </c:pt>
                <c:pt idx="1">
                  <c:v>8.8296632966567206</c:v>
                </c:pt>
                <c:pt idx="2">
                  <c:v>8.8152505762104791</c:v>
                </c:pt>
                <c:pt idx="3">
                  <c:v>8.9510585688556308</c:v>
                </c:pt>
                <c:pt idx="4">
                  <c:v>8.9634904863848561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9.3241804291855619</c:v>
                </c:pt>
                <c:pt idx="1">
                  <c:v>9.189609831679638</c:v>
                </c:pt>
                <c:pt idx="2">
                  <c:v>9.1534672159628396</c:v>
                </c:pt>
                <c:pt idx="3">
                  <c:v>9.1822925173367995</c:v>
                </c:pt>
                <c:pt idx="4">
                  <c:v>9.3037090035370831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8.5257732563639976</c:v>
                </c:pt>
                <c:pt idx="1">
                  <c:v>8.1474124734502276</c:v>
                </c:pt>
                <c:pt idx="2">
                  <c:v>8.4844240228483692</c:v>
                </c:pt>
                <c:pt idx="3">
                  <c:v>8.6255257362925235</c:v>
                </c:pt>
                <c:pt idx="4">
                  <c:v>8.7726412341636824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9.0053506389324536</c:v>
                </c:pt>
                <c:pt idx="1">
                  <c:v>8.5853055415259636</c:v>
                </c:pt>
                <c:pt idx="2">
                  <c:v>8.7576973206937474</c:v>
                </c:pt>
                <c:pt idx="3">
                  <c:v>8.3110977991299535</c:v>
                </c:pt>
                <c:pt idx="4">
                  <c:v>8.5836432989895854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0.14791924433521775</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0.64038119002045857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0.17853348795111668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1.8638641867210062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0.17853348795111668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0.64038119002045946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0.33485590703365631</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6.830039373883225</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9.2013842070141383</c:v>
                </c:pt>
                <c:pt idx="1">
                  <c:v>8.7683491810992891</c:v>
                </c:pt>
                <c:pt idx="2">
                  <c:v>8.8661955203143705</c:v>
                </c:pt>
                <c:pt idx="3">
                  <c:v>8.8116618386163861</c:v>
                </c:pt>
                <c:pt idx="4">
                  <c:v>8.7357471073205435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8.4893767706636396</c:v>
                </c:pt>
                <c:pt idx="1">
                  <c:v>8.2882111508113407</c:v>
                </c:pt>
                <c:pt idx="2">
                  <c:v>8.3571410614898962</c:v>
                </c:pt>
                <c:pt idx="3">
                  <c:v>8.2505907065672144</c:v>
                </c:pt>
                <c:pt idx="4">
                  <c:v>8.5719535283200514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8.1597856936035331</c:v>
                </c:pt>
                <c:pt idx="1">
                  <c:v>7.7935396778943593</c:v>
                </c:pt>
                <c:pt idx="2">
                  <c:v>7.706896664984126</c:v>
                </c:pt>
                <c:pt idx="3">
                  <c:v>7.8598521176112301</c:v>
                </c:pt>
                <c:pt idx="4">
                  <c:v>8.1817543712966661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7.9218663765573902</c:v>
                </c:pt>
                <c:pt idx="1">
                  <c:v>7.8697987926893997</c:v>
                </c:pt>
                <c:pt idx="2">
                  <c:v>7.6751593247367964</c:v>
                </c:pt>
                <c:pt idx="3">
                  <c:v>7.6114066319476548</c:v>
                </c:pt>
                <c:pt idx="4">
                  <c:v>7.8989102560651308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7.2921244913652918</c:v>
                </c:pt>
                <c:pt idx="1">
                  <c:v>6.9950819279002232</c:v>
                </c:pt>
                <c:pt idx="2">
                  <c:v>7.0005128761147271</c:v>
                </c:pt>
                <c:pt idx="3">
                  <c:v>7.1602386891604848</c:v>
                </c:pt>
                <c:pt idx="4">
                  <c:v>7.2545382565813696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8.9745850684970012</c:v>
                </c:pt>
                <c:pt idx="1">
                  <c:v>8.8151080741761145</c:v>
                </c:pt>
                <c:pt idx="2">
                  <c:v>8.8758329231347091</c:v>
                </c:pt>
                <c:pt idx="3">
                  <c:v>8.9372327273196372</c:v>
                </c:pt>
                <c:pt idx="4">
                  <c:v>9.1412988270455013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7.5615927318434553</c:v>
                </c:pt>
                <c:pt idx="1">
                  <c:v>7.5674579530940633</c:v>
                </c:pt>
                <c:pt idx="2">
                  <c:v>7.6617445338672372</c:v>
                </c:pt>
                <c:pt idx="3">
                  <c:v>7.2716638325825818</c:v>
                </c:pt>
                <c:pt idx="4">
                  <c:v>7.6514742751176366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9.531604112801519</c:v>
                </c:pt>
                <c:pt idx="1">
                  <c:v>9.2921148067512895</c:v>
                </c:pt>
                <c:pt idx="2">
                  <c:v>9.4131597226498407</c:v>
                </c:pt>
                <c:pt idx="3">
                  <c:v>9.420135230718186</c:v>
                </c:pt>
                <c:pt idx="4">
                  <c:v>9.3869013562274759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9.1846559271073875</c:v>
                </c:pt>
                <c:pt idx="1">
                  <c:v>8.8340752991171492</c:v>
                </c:pt>
                <c:pt idx="2">
                  <c:v>8.9311083264868643</c:v>
                </c:pt>
                <c:pt idx="3">
                  <c:v>8.8340674855152894</c:v>
                </c:pt>
                <c:pt idx="4">
                  <c:v>9.0227028982999684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8.6565074318866522</c:v>
                </c:pt>
                <c:pt idx="1">
                  <c:v>8.3700235385004653</c:v>
                </c:pt>
                <c:pt idx="2">
                  <c:v>8.3201356356596676</c:v>
                </c:pt>
                <c:pt idx="3">
                  <c:v>8.1948501318349329</c:v>
                </c:pt>
                <c:pt idx="4">
                  <c:v>8.3496267115073497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7.3292854861884944</c:v>
                </c:pt>
                <c:pt idx="1">
                  <c:v>7.0462926435364981</c:v>
                </c:pt>
                <c:pt idx="2">
                  <c:v>7.1306363545022249</c:v>
                </c:pt>
                <c:pt idx="3">
                  <c:v>6.8455462365124458</c:v>
                </c:pt>
                <c:pt idx="4">
                  <c:v>6.650704200178744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5.5581315805063252</c:v>
                </c:pt>
                <c:pt idx="1">
                  <c:v>5.7811549410966832</c:v>
                </c:pt>
                <c:pt idx="2">
                  <c:v>5.8186617074356421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8.4384899756382978</c:v>
                </c:pt>
                <c:pt idx="1">
                  <c:v>8.7139040360254256</c:v>
                </c:pt>
                <c:pt idx="2">
                  <c:v>7.4825682131910503</c:v>
                </c:pt>
                <c:pt idx="3">
                  <c:v>7.9095807598625694</c:v>
                </c:pt>
                <c:pt idx="4">
                  <c:v>7.7645823340329967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7.6019685159650061</c:v>
                </c:pt>
                <c:pt idx="1">
                  <c:v>7.2517869526593914</c:v>
                </c:pt>
                <c:pt idx="2">
                  <c:v>6.8505900259037764</c:v>
                </c:pt>
                <c:pt idx="3">
                  <c:v>7.1402626441664401</c:v>
                </c:pt>
                <c:pt idx="4">
                  <c:v>6.9868671197984904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7.5834853360854089</c:v>
                </c:pt>
                <c:pt idx="1">
                  <c:v>8.2335897441049841</c:v>
                </c:pt>
                <c:pt idx="2">
                  <c:v>8.2350512543339622</c:v>
                </c:pt>
                <c:pt idx="3">
                  <c:v>8.1679844361590579</c:v>
                </c:pt>
                <c:pt idx="4">
                  <c:v>8.6226135315793808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9.0108005919230969</c:v>
                </c:pt>
                <c:pt idx="1">
                  <c:v>8.8041806494982762</c:v>
                </c:pt>
                <c:pt idx="2">
                  <c:v>9.0062270701453482</c:v>
                </c:pt>
                <c:pt idx="3">
                  <c:v>8.9985605569283074</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5.3147972038209623</c:v>
                </c:pt>
                <c:pt idx="1">
                  <c:v>4.8730229946215742</c:v>
                </c:pt>
                <c:pt idx="2">
                  <c:v>4.6023532505733549</c:v>
                </c:pt>
                <c:pt idx="3">
                  <c:v>4.7503890330797516</c:v>
                </c:pt>
                <c:pt idx="4">
                  <c:v>4.8354007665394603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6.817073226007075</c:v>
                </c:pt>
                <c:pt idx="1">
                  <c:v>6.9996460960109799</c:v>
                </c:pt>
                <c:pt idx="2">
                  <c:v>7.0942933655592508</c:v>
                </c:pt>
                <c:pt idx="3">
                  <c:v>6.7456092742220184</c:v>
                </c:pt>
                <c:pt idx="4">
                  <c:v>6.9658941757279802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7.9276862558598502</c:v>
                </c:pt>
                <c:pt idx="1">
                  <c:v>7.7287765261884793</c:v>
                </c:pt>
                <c:pt idx="2">
                  <c:v>7.5367293701404652</c:v>
                </c:pt>
                <c:pt idx="3">
                  <c:v>7.5543418077930626</c:v>
                </c:pt>
                <c:pt idx="4">
                  <c:v>7.8948131378918243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8.2529410774601093</c:v>
                </c:pt>
                <c:pt idx="1">
                  <c:v>8.7453579423414887</c:v>
                </c:pt>
                <c:pt idx="2">
                  <c:v>7.6096327890828199</c:v>
                </c:pt>
                <c:pt idx="3">
                  <c:v>7.8757882819284593</c:v>
                </c:pt>
                <c:pt idx="4">
                  <c:v>8.324438561027879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9.0222342989034825</c:v>
                </c:pt>
                <c:pt idx="1">
                  <c:v>9.12348662828032</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9.391517339375941</c:v>
                </c:pt>
                <c:pt idx="1">
                  <c:v>9.2163220326188977</c:v>
                </c:pt>
                <c:pt idx="2">
                  <c:v>9.2414911248559832</c:v>
                </c:pt>
                <c:pt idx="3">
                  <c:v>9.2245623894017328</c:v>
                </c:pt>
                <c:pt idx="4">
                  <c:v>9.1409902151438995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8.5098552678616191</c:v>
                </c:pt>
                <c:pt idx="1">
                  <c:v>8.2060058361056125</c:v>
                </c:pt>
                <c:pt idx="2">
                  <c:v>8.2505250866525834</c:v>
                </c:pt>
                <c:pt idx="3">
                  <c:v>8.2065222792845578</c:v>
                </c:pt>
                <c:pt idx="4">
                  <c:v>8.3330433301093763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7.5911814809690012</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0.7949438202247191</c:v>
                </c:pt>
                <c:pt idx="1">
                  <c:v>0.2050561797752809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0.27903046198529635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0.11884207064181185</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1.2406942915140569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0.11884207064181229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0.42627423849433477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1.1967032605770385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3.8217534528340522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0.23106236346402653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0.24092898137551089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6.7169198695710364E-2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0.70123686786403283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6.6069565539759623E-2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8.7144378707467531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0.15330283660651478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0.32427691916750323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9.0405980599098434E-2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0.94382556145539365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9.0405980599097546E-2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0.32427691916750412</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4.1424600983717141E-2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8.3017092237198362</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0.1053376533825725</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0.27498276181253001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7.6663138077576853E-2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0.80035224284403839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7.6663138077577742E-2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0.27498276181252912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0.36225670266010113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8.6423980705141297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6.7021154019823115E-2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0.15775044622287737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1.6468921910862262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0.15775044622287826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0.56583456491997275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1.3297235463173998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7.1503718079398144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1.5793210442716088E-4</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0.26619044125891911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7.4211904843243914E-2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0.7747617169925185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7.4211904843243914E-2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0.26619044125891911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0.22987126872705588</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8.6599754431982525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0.35304789575346351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0.17354029413270933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1.8117359544084692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0.17354029413270933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0.6224711192761454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0.73839010140514816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7.8476244978301688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7.8142323013477029</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6.1827956989247312E-2</c:v>
                </c:pt>
                <c:pt idx="1">
                  <c:v>8.8709677419354843E-2</c:v>
                </c:pt>
                <c:pt idx="2">
                  <c:v>0.29569892473118281</c:v>
                </c:pt>
                <c:pt idx="3">
                  <c:v>0.55376344086021501</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0.18662447870651633</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5.5902463728690677E-2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0.58361375946404337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5.5902463728690677E-2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0.12342507538793512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9.4558186837611782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0.6221352584760389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0.17440763855332087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1.8207909066288259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0.17440763855332087</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0.62558219417085148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0.44473899385835658</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6.0731741783951776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0.19657667610218166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0.41321246923992305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0.115200547030339</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1.2026773036513525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0.115200547030339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0.41321246923992305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0.25702978464638093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8.0566646250295122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0.33940462829795059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0.38568231581161605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0.10752534608443298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1.1225492989104282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0.10752534608443298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0.38568231581161605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0.39442152588115498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7.8503703221152454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0.25944221304004511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0.11471072168742591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1.1975635968343212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0.1147107216874268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0.41145551630298804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0.39599104531937179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7.6351336974374009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9.0132802413618744</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0.19113703172100927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7.5601235258158539E-2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0.78926612864997736</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7.5601235258158539E-2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0.27117382602693318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0.13769644363987155</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8.7726412341636824</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1.0941304290685849E-3</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0.21911452834669376</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6.1087492287599687E-2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0.63774471914551611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6.1087492287599687E-2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0.21911452834669376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0.15301484736631465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9.3037090035370831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0.50268817204301075</c:v>
                </c:pt>
                <c:pt idx="1">
                  <c:v>3.4946236559139782E-2</c:v>
                </c:pt>
                <c:pt idx="2">
                  <c:v>0.1102150537634409</c:v>
                </c:pt>
                <c:pt idx="3">
                  <c:v>9.4086021505376344E-2</c:v>
                </c:pt>
                <c:pt idx="4">
                  <c:v>4.0322580645161289E-2</c:v>
                </c:pt>
                <c:pt idx="5">
                  <c:v>0.217741935483871</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2.6437746714602639E-4</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0.25726299016973897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7.1722998225899559E-2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0.74877788638797682</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7.1722998225899559E-2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0.25726299016973897</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0.39526861035475491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8.9634904863848561</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Your Trust</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8.518274576481712</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0.26867944265459887</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0.3646077235582279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0.10164990732892498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1.0612105551075661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0.10164990732892498</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0.3646077235582279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0.8002021401279471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8.1817543712966661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7.3351052567568686E-2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0.29106700827362175</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8.114730573664275E-2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0.84716631455071223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8.114730573664275E-2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0.29106700827362175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8.7237169290389716E-2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8.5719535283200514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8.0085762722516662E-2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0.20973512279111084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5.847258414407186E-2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0.61044545055327859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5.847258414407186E-2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0.20973512279111084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0.3403231233981785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8.7357471073205435</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3.9636709432947725E-2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0.25549432645570924</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7.1229908005888021E-2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0.74363009471903752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7.1229908005888021E-2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0.25549432645570924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0.38193370099204138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8.5836432989895854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0.18904109589041099</c:v>
                </c:pt>
                <c:pt idx="1">
                  <c:v>5.4794520547945206E-3</c:v>
                </c:pt>
                <c:pt idx="2">
                  <c:v>0.56438356164383563</c:v>
                </c:pt>
                <c:pt idx="3">
                  <c:v>4.1095890410958902E-2</c:v>
                </c:pt>
                <c:pt idx="4">
                  <c:v>2.4657534246575338E-2</c:v>
                </c:pt>
                <c:pt idx="5">
                  <c:v>0.1205479452054795</c:v>
                </c:pt>
                <c:pt idx="6">
                  <c:v>2.7397260273972599E-3</c:v>
                </c:pt>
                <c:pt idx="7">
                  <c:v>2.1917808219178079E-2</c:v>
                </c:pt>
                <c:pt idx="8">
                  <c:v>3.0136986301369861E-2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8.3864932258349185</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0.21131421470143241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0.33167875816062331</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9.2469557970337846E-2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0.96536901530779406</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9.2469557970337846E-2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0.3316787581606242</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0.62586672650292385</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7.6514742751176366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0.20509229281528363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6.0490990582179549E-2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0.63151732629720314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6.0490990582179549E-2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0.21697493831039161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0.30738185392969974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9.1412988270455013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8.1475463009812898E-2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0.29406263227079599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8.1982463310195541E-2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0.85588524067194083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8.198246331019643E-2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0.29406263227079599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0.50280545131149168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7.2545382565813696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0.14649285786531596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0.27982235979156034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7.8012381810751208E-2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0.81443815525341456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7.8012381810751208E-2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0.27982235979155945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0.58015530861515252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7.8989102560651308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0.27759948942143442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0.2515285891115866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7.0124290084285335E-2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0.73208760108424276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7.0124290084285335E-2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0.25152858911158837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0.62546092786733887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8.3496267115073497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0.30082719772457445</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0.19236574010039575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5.3630130112541252E-2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0.55989092014672792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5.3630130112541252E-2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0.19236574010039575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0.33125406660323975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9.0227028982999684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0.14601148317288271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4.3077165352817914E-2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0.44971947105273813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4.3077165352817914E-2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0.15451334496360047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1.9715012158462386E-2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9.3869013562274759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8.4681217889975251</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3</c:v>
                </c:pt>
                <c:pt idx="2">
                  <c:v>1</c:v>
                </c:pt>
                <c:pt idx="3">
                  <c:v>40</c:v>
                </c:pt>
                <c:pt idx="4">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8.632279257272101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8.3359793521419583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6.6858898741999004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8.5425184905692753</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0.28513896879700962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0.55385704314050344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0.15441120270101383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1.6120309643070483</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0.15441120270101294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0.55385704314050344</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0.3838600275631503</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8.4705087576754714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0.40369483226583736</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0.54425712194454334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0.15173481644563935</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1.5840898729831103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0.15173481644563935</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0.54425712194454423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0.38397235730639245</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8.6145282234630773</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7.1999471725195807</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0.27501348346149523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9.2070914592675912E-2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0.96120723522146712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9.2070914592675912E-2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0.33024886551969335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0.73298884890409788</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6.9868671197984904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0.93420265290506421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0.54678056867948044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0.15243833452872657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1.5914345015725289</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0.15243833452872479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0.48277736020336626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7.7645823340329967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0.36598050201273313</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0.10531910204384776</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1.099516425349254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0.10531910204384864</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0.37776874620403245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0.98241615986063291</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5.8186617074356421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0.25646244039478372</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9.3291242406577268E-2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0.97394728379439144</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9.3291242406577268E-2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0.33462605540518631</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0.47420499719731701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6.650704200178744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0.26878715256332342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0.30913701866293408</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8.6185089532281545E-2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0.89976005987486651</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8.6185089532281545E-2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0.30913701866293408</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1.3283651213491234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6.9658941757279802</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0.32541059472156419</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0.1110967551986346</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1.1598343014076149</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0.11109675519863416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0.39849259160272332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0.43200489901917738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4.8354007665394603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7.2412893211518892E-2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0.13896947528173875</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3.8743650699661458E-2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0.40447819527111406</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3.8743650699661458E-2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0.13896947528173875</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0.21270697009011386</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8.9985605569283074</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2.9630347081663011E-2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0.37561062704491732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0.10471743455752147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1.0932351024839999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0.1047174345575197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0.37561062704491732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0.61051579071067685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8.6226135315793808</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6.6858898741999004</c:v>
                </c:pt>
                <c:pt idx="1">
                  <c:v>7.6351336974374009</c:v>
                </c:pt>
                <c:pt idx="2">
                  <c:v>7.7645823340329967</c:v>
                </c:pt>
                <c:pt idx="3" formatCode="General">
                  <c:v>8.7144378707467531</c:v>
                </c:pt>
                <c:pt idx="4">
                  <c:v>8.6599754431982525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7.8636179088490659</c:v>
                </c:pt>
                <c:pt idx="1">
                  <c:v>8.0947399821825279</c:v>
                </c:pt>
                <c:pt idx="2">
                  <c:v>8.2169881909637006</c:v>
                </c:pt>
                <c:pt idx="3" formatCode="General">
                  <c:v>9.0860703319617109</c:v>
                </c:pt>
                <c:pt idx="4">
                  <c:v>8.9376783155810227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0.36314571826003395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0.40002321562056231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0.11152348173105775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1.1642892656299306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0.11152348173105775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0.40002321562056231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0.35008929431139801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6.3368828065746943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8.8461247791061126E-2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0.37460760101831081</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0.1044377984004532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1.0903157408311683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0.10443779840045231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0.37460760101830992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0.28558870285936067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8.324438561027879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0.61024698875798844</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0.51277249923023049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0.1429571390284865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1.4924521709017036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0.14295713902848739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0.51277249923022872</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0.62859891021536995</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7.8948131378918243</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9.12348662828032</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0.3172925633634005</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0.21528775419470136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6.002061626499966E-2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0.62660668541854037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6.002061626499966E-2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0.21528775419470136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0.19112274123332007</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9.12348662828032</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9.1409902151438995</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8.6145282234630773</c:v>
                </c:pt>
                <c:pt idx="1">
                  <c:v>7.8476244978301688</c:v>
                </c:pt>
                <c:pt idx="2">
                  <c:v>8.4705087576754714</c:v>
                </c:pt>
                <c:pt idx="3">
                  <c:v>6.3987151588790852</c:v>
                </c:pt>
                <c:pt idx="4">
                  <c:v>8.6226135315793808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6.7874547888115169</c:v>
                </c:pt>
                <c:pt idx="1">
                  <c:v>6.5850200196343787</c:v>
                </c:pt>
                <c:pt idx="2">
                  <c:v>7.2955149638519314</c:v>
                </c:pt>
                <c:pt idx="3">
                  <c:v>5.6373932418186374</c:v>
                </c:pt>
                <c:pt idx="4">
                  <c:v>7.9251794440750336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0.15580954315750262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0.18907351498113556</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5.2712282363700069E-2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0.55030872037253076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5.2712282363700069E-2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0.18907351498113556</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0.20676057583943219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9.1409902151438995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8.3330433301093763</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6.5059508426554835E-2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0.2701913237567517</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7.5327320970937528E-2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0.78640650250339394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7.5327320970938416E-2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0.2701913237567517</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0.51838476912560516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8.3330433301093763</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(138)</c:v>
                </c:pt>
                <c:pt idx="1">
                  <c:v>St Mary's Hospital (Hq) (-)</c:v>
                </c:pt>
                <c:pt idx="2">
                  <c:v>Charing Cross Hospital (51)</c:v>
                </c:pt>
                <c:pt idx="3">
                  <c:v>Hammersmith Hospital (46)</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(138)</c:v>
                </c:pt>
                <c:pt idx="1">
                  <c:v>St Mary's Hospital (Hq) (-)</c:v>
                </c:pt>
                <c:pt idx="2">
                  <c:v>Charing Cross Hospital (51)</c:v>
                </c:pt>
                <c:pt idx="3">
                  <c:v>Hammersmith Hospital (46)</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(138)</c:v>
                </c:pt>
                <c:pt idx="1">
                  <c:v>St Mary's Hospital (Hq) (-)</c:v>
                </c:pt>
                <c:pt idx="2">
                  <c:v>Charing Cross Hospital (51)</c:v>
                </c:pt>
                <c:pt idx="3">
                  <c:v>Hammersmith Hospital (46)</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(138)</c:v>
                </c:pt>
                <c:pt idx="1">
                  <c:v>St Mary's Hospital (Hq) (-)</c:v>
                </c:pt>
                <c:pt idx="2">
                  <c:v>Charing Cross Hospital (51)</c:v>
                </c:pt>
                <c:pt idx="3">
                  <c:v>Hammersmith Hospital (46)</c:v>
                </c:pt>
                <c:pt idx="4">
                  <c:v>Queen Charlotte's Hospital (-)</c:v>
                </c:pt>
                <c:pt idx="5">
                  <c:v>Western Eye Hospital (-)</c:v>
                </c:pt>
              </c:strCache>
            </c:strRef>
          </c:cat>
          <c:val>
            <c:numRef>
              <c:f>Sheet1!$G$2:$G$7</c:f>
              <c:numCache>
                <c:formatCode>0.0;;</c:formatCode>
                <c:ptCount val="6"/>
                <c:pt idx="0">
                  <c:v>6.830039373883225</c:v>
                </c:pt>
                <c:pt idx="1">
                  <c:v>0</c:v>
                </c:pt>
                <c:pt idx="2">
                  <c:v>6.5452847020755538</c:v>
                </c:pt>
                <c:pt idx="3">
                  <c:v>7.1439997124067904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(138)</c:v>
                </c:pt>
                <c:pt idx="1">
                  <c:v>St Mary's Hospital (Hq) (-)</c:v>
                </c:pt>
                <c:pt idx="2">
                  <c:v>Charing Cross Hospital (51)</c:v>
                </c:pt>
                <c:pt idx="3">
                  <c:v>Hammersmith Hospital (46)</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(138)</c:v>
                </c:pt>
                <c:pt idx="1">
                  <c:v>St Mary's Hospital (Hq) (-)</c:v>
                </c:pt>
                <c:pt idx="2">
                  <c:v>Charing Cross Hospital (51)</c:v>
                </c:pt>
                <c:pt idx="3">
                  <c:v>Hammersmith Hospital (46)</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(138)</c:v>
                </c:pt>
                <c:pt idx="1">
                  <c:v>St Mary's Hospital (Hq) (-)</c:v>
                </c:pt>
                <c:pt idx="2">
                  <c:v>Charing Cross Hospital (51)</c:v>
                </c:pt>
                <c:pt idx="3">
                  <c:v>Hammersmith Hospital (46)</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3.169960626116775</c:v>
                </c:pt>
                <c:pt idx="1">
                  <c:v>0</c:v>
                </c:pt>
                <c:pt idx="2">
                  <c:v>3.4547152979244462</c:v>
                </c:pt>
                <c:pt idx="3">
                  <c:v>2.8560002875932096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(146)</c:v>
                </c:pt>
                <c:pt idx="1">
                  <c:v>St Mary's Hospital (Hq) (31)</c:v>
                </c:pt>
                <c:pt idx="2">
                  <c:v>Charing Cross Hospital (53)</c:v>
                </c:pt>
                <c:pt idx="3">
                  <c:v>Hammersmith Hospital (48)</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(146)</c:v>
                </c:pt>
                <c:pt idx="1">
                  <c:v>St Mary's Hospital (Hq) (31)</c:v>
                </c:pt>
                <c:pt idx="2">
                  <c:v>Charing Cross Hospital (53)</c:v>
                </c:pt>
                <c:pt idx="3">
                  <c:v>Hammersmith Hospital (48)</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(146)</c:v>
                </c:pt>
                <c:pt idx="1">
                  <c:v>St Mary's Hospital (Hq) (31)</c:v>
                </c:pt>
                <c:pt idx="2">
                  <c:v>Charing Cross Hospital (53)</c:v>
                </c:pt>
                <c:pt idx="3">
                  <c:v>Hammersmith Hospital (48)</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(146)</c:v>
                </c:pt>
                <c:pt idx="1">
                  <c:v>St Mary's Hospital (Hq) (31)</c:v>
                </c:pt>
                <c:pt idx="2">
                  <c:v>Charing Cross Hospital (53)</c:v>
                </c:pt>
                <c:pt idx="3">
                  <c:v>Hammersmith Hospital (48)</c:v>
                </c:pt>
                <c:pt idx="4">
                  <c:v>Queen Charlotte's Hospital (-)</c:v>
                </c:pt>
                <c:pt idx="5">
                  <c:v>Western Eye Hospital (-)</c:v>
                </c:pt>
              </c:strCache>
            </c:strRef>
          </c:cat>
          <c:val>
            <c:numRef>
              <c:f>Sheet1!$G$2:$G$7</c:f>
              <c:numCache>
                <c:formatCode>0.0;;</c:formatCode>
                <c:ptCount val="6"/>
                <c:pt idx="0">
                  <c:v>7.8441881874143053</c:v>
                </c:pt>
                <c:pt idx="1">
                  <c:v>7.6495553504481988</c:v>
                </c:pt>
                <c:pt idx="2">
                  <c:v>7.2311341032412511</c:v>
                </c:pt>
                <c:pt idx="3">
                  <c:v>8.3839381400327984</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(146)</c:v>
                </c:pt>
                <c:pt idx="1">
                  <c:v>St Mary's Hospital (Hq) (31)</c:v>
                </c:pt>
                <c:pt idx="2">
                  <c:v>Charing Cross Hospital (53)</c:v>
                </c:pt>
                <c:pt idx="3">
                  <c:v>Hammersmith Hospital (48)</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(146)</c:v>
                </c:pt>
                <c:pt idx="1">
                  <c:v>St Mary's Hospital (Hq) (31)</c:v>
                </c:pt>
                <c:pt idx="2">
                  <c:v>Charing Cross Hospital (53)</c:v>
                </c:pt>
                <c:pt idx="3">
                  <c:v>Hammersmith Hospital (48)</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(146)</c:v>
                </c:pt>
                <c:pt idx="1">
                  <c:v>St Mary's Hospital (Hq) (31)</c:v>
                </c:pt>
                <c:pt idx="2">
                  <c:v>Charing Cross Hospital (53)</c:v>
                </c:pt>
                <c:pt idx="3">
                  <c:v>Hammersmith Hospital (48)</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2.1558118125856947</c:v>
                </c:pt>
                <c:pt idx="1">
                  <c:v>2.3504446495518012</c:v>
                </c:pt>
                <c:pt idx="2">
                  <c:v>2.7688658967587489</c:v>
                </c:pt>
                <c:pt idx="3">
                  <c:v>1.6160618599672016</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(353)</c:v>
                </c:pt>
                <c:pt idx="1">
                  <c:v>St Mary's Hospital (Hq) (103)</c:v>
                </c:pt>
                <c:pt idx="2">
                  <c:v>Charing Cross Hospital (140)</c:v>
                </c:pt>
                <c:pt idx="3">
                  <c:v>Hammersmith Hospital (96)</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(353)</c:v>
                </c:pt>
                <c:pt idx="1">
                  <c:v>St Mary's Hospital (Hq) (103)</c:v>
                </c:pt>
                <c:pt idx="2">
                  <c:v>Charing Cross Hospital (140)</c:v>
                </c:pt>
                <c:pt idx="3">
                  <c:v>Hammersmith Hospital (96)</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(353)</c:v>
                </c:pt>
                <c:pt idx="1">
                  <c:v>St Mary's Hospital (Hq) (103)</c:v>
                </c:pt>
                <c:pt idx="2">
                  <c:v>Charing Cross Hospital (140)</c:v>
                </c:pt>
                <c:pt idx="3">
                  <c:v>Hammersmith Hospital (96)</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(353)</c:v>
                </c:pt>
                <c:pt idx="1">
                  <c:v>St Mary's Hospital (Hq) (103)</c:v>
                </c:pt>
                <c:pt idx="2">
                  <c:v>Charing Cross Hospital (140)</c:v>
                </c:pt>
                <c:pt idx="3">
                  <c:v>Hammersmith Hospital (96)</c:v>
                </c:pt>
                <c:pt idx="4">
                  <c:v>Queen Charlotte's Hospital (-)</c:v>
                </c:pt>
                <c:pt idx="5">
                  <c:v>Western Eye Hospital (-)</c:v>
                </c:pt>
              </c:strCache>
            </c:strRef>
          </c:cat>
          <c:val>
            <c:numRef>
              <c:f>Sheet1!$G$2:$G$7</c:f>
              <c:numCache>
                <c:formatCode>0.0;;</c:formatCode>
                <c:ptCount val="6"/>
                <c:pt idx="0">
                  <c:v>7.0994500308011252</c:v>
                </c:pt>
                <c:pt idx="1">
                  <c:v>6.7981694041677061</c:v>
                </c:pt>
                <c:pt idx="2">
                  <c:v>6.708046642072345</c:v>
                </c:pt>
                <c:pt idx="3">
                  <c:v>8.1766274547664057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(353)</c:v>
                </c:pt>
                <c:pt idx="1">
                  <c:v>St Mary's Hospital (Hq) (103)</c:v>
                </c:pt>
                <c:pt idx="2">
                  <c:v>Charing Cross Hospital (140)</c:v>
                </c:pt>
                <c:pt idx="3">
                  <c:v>Hammersmith Hospital (96)</c:v>
                </c:pt>
                <c:pt idx="4">
                  <c:v>Queen Charlotte's Hospital (-)</c:v>
                </c:pt>
                <c:pt idx="5">
                  <c:v>Western Eye Hospital (-)</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(353)</c:v>
                </c:pt>
                <c:pt idx="1">
                  <c:v>St Mary's Hospital (Hq) (103)</c:v>
                </c:pt>
                <c:pt idx="2">
                  <c:v>Charing Cross Hospital (140)</c:v>
                </c:pt>
                <c:pt idx="3">
                  <c:v>Hammersmith Hospital (96)</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(353)</c:v>
                </c:pt>
                <c:pt idx="1">
                  <c:v>St Mary's Hospital (Hq) (103)</c:v>
                </c:pt>
                <c:pt idx="2">
                  <c:v>Charing Cross Hospital (140)</c:v>
                </c:pt>
                <c:pt idx="3">
                  <c:v>Hammersmith Hospital (96)</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2.9005499691988748</c:v>
                </c:pt>
                <c:pt idx="1">
                  <c:v>3.2018305958322939</c:v>
                </c:pt>
                <c:pt idx="2">
                  <c:v>3.291953357927655</c:v>
                </c:pt>
                <c:pt idx="3">
                  <c:v>1.8233725452335943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(165)</c:v>
                </c:pt>
                <c:pt idx="1">
                  <c:v>St Mary's Hospital (Hq) (58)</c:v>
                </c:pt>
                <c:pt idx="2">
                  <c:v>Charing Cross Hospital (74)</c:v>
                </c:pt>
                <c:pt idx="3">
                  <c:v>Hammersmith Hospital (33)</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(165)</c:v>
                </c:pt>
                <c:pt idx="1">
                  <c:v>St Mary's Hospital (Hq) (58)</c:v>
                </c:pt>
                <c:pt idx="2">
                  <c:v>Charing Cross Hospital (74)</c:v>
                </c:pt>
                <c:pt idx="3">
                  <c:v>Hammersmith Hospital (33)</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(165)</c:v>
                </c:pt>
                <c:pt idx="1">
                  <c:v>St Mary's Hospital (Hq) (58)</c:v>
                </c:pt>
                <c:pt idx="2">
                  <c:v>Charing Cross Hospital (74)</c:v>
                </c:pt>
                <c:pt idx="3">
                  <c:v>Hammersmith Hospital (33)</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(165)</c:v>
                </c:pt>
                <c:pt idx="1">
                  <c:v>St Mary's Hospital (Hq) (58)</c:v>
                </c:pt>
                <c:pt idx="2">
                  <c:v>Charing Cross Hospital (74)</c:v>
                </c:pt>
                <c:pt idx="3">
                  <c:v>Hammersmith Hospital (33)</c:v>
                </c:pt>
                <c:pt idx="4">
                  <c:v>Queen Charlotte's Hospital (-)</c:v>
                </c:pt>
                <c:pt idx="5">
                  <c:v>Western Eye Hospital (-)</c:v>
                </c:pt>
              </c:strCache>
            </c:strRef>
          </c:cat>
          <c:val>
            <c:numRef>
              <c:f>Sheet1!$G$2:$G$7</c:f>
              <c:numCache>
                <c:formatCode>0.0;;</c:formatCode>
                <c:ptCount val="6"/>
                <c:pt idx="0">
                  <c:v>6.3987151588790852</c:v>
                </c:pt>
                <c:pt idx="1">
                  <c:v>5.9737216208279804</c:v>
                </c:pt>
                <c:pt idx="2">
                  <c:v>0</c:v>
                </c:pt>
                <c:pt idx="3">
                  <c:v>6.0263699238493187</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(165)</c:v>
                </c:pt>
                <c:pt idx="1">
                  <c:v>St Mary's Hospital (Hq) (58)</c:v>
                </c:pt>
                <c:pt idx="2">
                  <c:v>Charing Cross Hospital (74)</c:v>
                </c:pt>
                <c:pt idx="3">
                  <c:v>Hammersmith Hospital (33)</c:v>
                </c:pt>
                <c:pt idx="4">
                  <c:v>Queen Charlotte's Hospital (-)</c:v>
                </c:pt>
                <c:pt idx="5">
                  <c:v>Western Eye Hospital (-)</c:v>
                </c:pt>
              </c:strCache>
            </c:strRef>
          </c:cat>
          <c:val>
            <c:numRef>
              <c:f>Sheet1!$H$2:$H$7</c:f>
              <c:numCache>
                <c:formatCode>0.0;;</c:formatCode>
                <c:ptCount val="6"/>
                <c:pt idx="0">
                  <c:v>0</c:v>
                </c:pt>
                <c:pt idx="1">
                  <c:v>0</c:v>
                </c:pt>
                <c:pt idx="2">
                  <c:v>6.7113024292184331</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(165)</c:v>
                </c:pt>
                <c:pt idx="1">
                  <c:v>St Mary's Hospital (Hq) (58)</c:v>
                </c:pt>
                <c:pt idx="2">
                  <c:v>Charing Cross Hospital (74)</c:v>
                </c:pt>
                <c:pt idx="3">
                  <c:v>Hammersmith Hospital (33)</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(165)</c:v>
                </c:pt>
                <c:pt idx="1">
                  <c:v>St Mary's Hospital (Hq) (58)</c:v>
                </c:pt>
                <c:pt idx="2">
                  <c:v>Charing Cross Hospital (74)</c:v>
                </c:pt>
                <c:pt idx="3">
                  <c:v>Hammersmith Hospital (33)</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3.6012848411209148</c:v>
                </c:pt>
                <c:pt idx="1">
                  <c:v>4.0262783791720196</c:v>
                </c:pt>
                <c:pt idx="2">
                  <c:v>3.2886975707815669</c:v>
                </c:pt>
                <c:pt idx="3">
                  <c:v>3.9736300761506813</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Sheet1!$G$2:$G$7</c:f>
              <c:numCache>
                <c:formatCode>0.0;;</c:formatCode>
                <c:ptCount val="6"/>
                <c:pt idx="0">
                  <c:v>8.6423980705141297</c:v>
                </c:pt>
                <c:pt idx="1">
                  <c:v>8.4299974898283558</c:v>
                </c:pt>
                <c:pt idx="2">
                  <c:v>0</c:v>
                </c:pt>
                <c:pt idx="3">
                  <c:v>8.4274611880103958</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Sheet1!$H$2:$H$7</c:f>
              <c:numCache>
                <c:formatCode>0.0;;</c:formatCode>
                <c:ptCount val="6"/>
                <c:pt idx="0">
                  <c:v>0</c:v>
                </c:pt>
                <c:pt idx="1">
                  <c:v>0</c:v>
                </c:pt>
                <c:pt idx="2">
                  <c:v>9.0003190599109715</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(364)</c:v>
                </c:pt>
                <c:pt idx="1">
                  <c:v>St Mary's Hospital (Hq) (110)</c:v>
                </c:pt>
                <c:pt idx="2">
                  <c:v>Charing Cross Hospital (146)</c:v>
                </c:pt>
                <c:pt idx="3">
                  <c:v>Hammersmith Hospital (95)</c:v>
                </c:pt>
                <c:pt idx="4">
                  <c:v>Queen Charlotte's Hospital (-)</c:v>
                </c:pt>
                <c:pt idx="5">
                  <c:v>Western Eye Hospital (-)</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1.3576019294858703</c:v>
                </c:pt>
                <c:pt idx="1">
                  <c:v>1.5700025101716442</c:v>
                </c:pt>
                <c:pt idx="2">
                  <c:v>0.99968094008902852</c:v>
                </c:pt>
                <c:pt idx="3">
                  <c:v>1.5725388119896042</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14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RYJ | Imperial College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143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RYJ | Imperial College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RYJ | Imperial College Healthcare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Imperial College Healthcare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39128564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988011780"/>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03852724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744622588"/>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831919972"/>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440498914"/>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Imperial College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Imperial College Healthcare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372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getting information about risks &amp; benefits of continuing treatment on virtual wards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noProof="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room temperature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Cleanliness: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Cleanliness of hospital room or ward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1157299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07242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32989894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9060724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00894556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87829664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62853915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16139486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4330132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6346951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04727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46841485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4340944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14631896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46283561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91777747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9559094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25567726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8860214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534939235"/>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24596400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735984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1023709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761070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9768922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7986791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338366216"/>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436937949"/>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096297609"/>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808580739"/>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31159003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7497232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6262309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458012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956074881"/>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39058670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191160993"/>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00147238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95221361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5792642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3336791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72169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48585431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28101138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829652081"/>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97864420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88110317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419638327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5887183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5765785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171691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50725235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5299261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52975141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76093801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39774371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62796902"/>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7830930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87431760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428739105"/>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71538592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5250588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71174955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395085013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309291978"/>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349314753"/>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444502604"/>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602277160"/>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280432199"/>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699517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71023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84188133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421182327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4105661308"/>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30080741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2844104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263972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555189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8100964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84161502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81267974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665281556"/>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08966858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06645874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0978733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423374064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1620377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9768223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76195528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8859702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383596764"/>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401159474"/>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50734594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4987440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2029154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746280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82539605"/>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5344730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8530422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3370798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0367252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65785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17902283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60819523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255582654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090525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5465345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29064721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07073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7524976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1191886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1212746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7282064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7481301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9377197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6407882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80036047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8516774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2540217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8987334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992424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7341625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0705476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7300210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1514825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6704310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698144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538352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5241128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2010493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6267271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1841567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5694066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12129246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5242892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5128081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8468375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5482144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3541367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6694335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6265769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1572265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28301337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39737993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94035472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5269426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63190456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8445156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0773780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6361288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55683448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9766019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03037616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6015477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52725404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2860142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47411165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5206059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5551257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0783022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9846457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4746258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6054604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31516441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42622780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57214915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69852641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7114866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7593785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42123907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93454673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14310227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1585172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76270736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4764188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85137606"/>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71340952"/>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3312240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5101092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71859252"/>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3797137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74186781"/>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8455251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0801193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205732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9794010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014760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616616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024422316"/>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705368242"/>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372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62%</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38%</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326317254"/>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393929542"/>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58844753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897077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5245684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3735278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216259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119926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457065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2263541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8636046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067591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6723143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03324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895219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87696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645914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807834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165592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549972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0363025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436024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095713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2104517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6654623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174266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044034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896294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1653597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52872365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03224789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45790657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0105351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194105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2562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307853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574061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418831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436825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248796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549190479"/>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44747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564887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3960048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085947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888328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371834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5559170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2272502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192976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5505334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7244000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80964508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136274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6994185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63874136"/>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407697473"/>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10882</TotalTime>
  <Words>15959</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Imperial College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2025-08-05T10:34:47Z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